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71010">
            <a:off x="4816958" y="3989704"/>
            <a:ext cx="4182073" cy="762000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71010">
            <a:off x="5350157" y="4759801"/>
            <a:ext cx="3440946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6435" y="148130"/>
            <a:ext cx="8153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443835"/>
            <a:ext cx="81534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149">
            <a:off x="4950370" y="4221820"/>
            <a:ext cx="3806405" cy="893112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0149">
            <a:off x="5034167" y="3875467"/>
            <a:ext cx="3757908" cy="3502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71010">
            <a:off x="4359229" y="4163388"/>
            <a:ext cx="5038134" cy="762000"/>
          </a:xfrm>
        </p:spPr>
        <p:txBody>
          <a:bodyPr/>
          <a:lstStyle/>
          <a:p>
            <a:r>
              <a:rPr lang="en-US" sz="3200" dirty="0" smtClean="0">
                <a:latin typeface="Weston Free" panose="02000000000000000000" pitchFamily="50" charset="0"/>
              </a:rPr>
              <a:t>Westward Expansion Vocabulary</a:t>
            </a:r>
            <a:endParaRPr lang="en-US" sz="3200" dirty="0">
              <a:latin typeface="Weston Free" panose="020000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2984975" cy="25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602200"/>
              </p:ext>
            </p:extLst>
          </p:nvPr>
        </p:nvGraphicFramePr>
        <p:xfrm>
          <a:off x="1143000" y="609600"/>
          <a:ext cx="73152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64291785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644019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Manifest Destiny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The idea that the United States was meant to stretch from the Atlantic Ocean to the Pacific Ocean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62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Impressment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The taking of workers against their will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5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Nationalism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Pride in one’s country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3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Sectionalism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Having loyalty to one region of the country instead of the country as a whole.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95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Expedition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A trip taken with the goal of exploring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Geographic Factors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The geography that affects how people make a living in an area (economy), what resources are available to them, and overall way of life.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44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Territory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Land that belongs to a nation but is not a state and is not represented in the national government.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7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Expansion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When something becomes bigger or more extensive.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33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27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894910"/>
              </p:ext>
            </p:extLst>
          </p:nvPr>
        </p:nvGraphicFramePr>
        <p:xfrm>
          <a:off x="1143000" y="609600"/>
          <a:ext cx="7086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6429178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644019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Manifest Destiny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The idea that the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 _________ was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meant to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from the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 _____________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to the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 _______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62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Impressment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The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of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against their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</a:t>
                      </a:r>
                      <a:endParaRPr lang="en-US" sz="1600" b="0" dirty="0" smtClean="0"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5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Nationalism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in one’s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________________</a:t>
                      </a:r>
                      <a:endParaRPr lang="en-US" sz="1600" b="0" dirty="0" smtClean="0"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3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Sectionalism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Having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to one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of the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instead of the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as a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____________.</a:t>
                      </a:r>
                      <a:endParaRPr lang="en-US" sz="1600" b="0" dirty="0" smtClean="0"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95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Expedition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A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taken with the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of </a:t>
                      </a:r>
                      <a:r>
                        <a:rPr lang="en-US" sz="1600" b="0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</a:t>
                      </a:r>
                      <a:endParaRPr lang="en-US" sz="1600" b="0" dirty="0" smtClean="0"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Geographic Factors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The geography that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how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make a living in an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(economy), what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are available to them, and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way of </a:t>
                      </a:r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_______.</a:t>
                      </a:r>
                      <a:endParaRPr lang="en-US" sz="1600" b="0" dirty="0" smtClean="0">
                        <a:solidFill>
                          <a:srgbClr val="333333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44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Territory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that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to a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but is not a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and is not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in the national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______________________.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7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Expansion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When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becomes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or more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lexis Marie" panose="02000603000000000000" pitchFamily="2" charset="0"/>
                          <a:ea typeface="Alexis Marie" panose="02000603000000000000" pitchFamily="2" charset="0"/>
                        </a:rPr>
                        <a:t>________________.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lexis Marie" panose="02000603000000000000" pitchFamily="2" charset="0"/>
                        <a:ea typeface="Alexis Marie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33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37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64" y="1346891"/>
            <a:ext cx="3725448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Manifest Destiny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19" y="3657600"/>
            <a:ext cx="8229600" cy="152796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idea that the United States was meant to stretch from the Atlantic Ocean to the Pacific Ocean</a:t>
            </a:r>
          </a:p>
          <a:p>
            <a:endParaRPr lang="en-US" sz="4000" b="1" dirty="0" smtClean="0"/>
          </a:p>
          <a:p>
            <a:endParaRPr lang="en-US" sz="4000" b="1" dirty="0"/>
          </a:p>
        </p:txBody>
      </p:sp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77000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12" y="304800"/>
            <a:ext cx="4243388" cy="32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02772"/>
            <a:ext cx="81534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Impressment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8536" y="2286000"/>
            <a:ext cx="3970664" cy="107076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The taking of workers against their will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81" y="6477000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436417"/>
            <a:ext cx="3922821" cy="2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662781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Nationalism</a:t>
            </a:r>
            <a:endParaRPr lang="en-US" sz="8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8534400" cy="639762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Pride in one’s country</a:t>
            </a:r>
            <a:endParaRPr lang="en-US" sz="5400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77000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817716"/>
            <a:ext cx="4816986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Sectionalism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0" y="2209800"/>
            <a:ext cx="4343400" cy="2819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Having loyalty to one region of the country instead of the country as a whole.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6" y="2284345"/>
            <a:ext cx="3889694" cy="2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Expedition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 trip taken with the goal of exploring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76600"/>
            <a:ext cx="4267200" cy="31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9753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Geographic Factors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5261765"/>
          </a:xfrm>
        </p:spPr>
        <p:txBody>
          <a:bodyPr/>
          <a:lstStyle/>
          <a:p>
            <a:r>
              <a:rPr lang="en-US" dirty="0" smtClean="0">
                <a:solidFill>
                  <a:srgbClr val="333333"/>
                </a:solidFill>
                <a:latin typeface="Roboto Slab"/>
              </a:rPr>
              <a:t>The geography that affects how people make a living</a:t>
            </a:r>
            <a:r>
              <a:rPr lang="en-US" dirty="0">
                <a:solidFill>
                  <a:srgbClr val="333333"/>
                </a:solidFill>
                <a:latin typeface="Roboto Slab"/>
              </a:rPr>
              <a:t> in an </a:t>
            </a:r>
            <a:r>
              <a:rPr lang="en-US" dirty="0" smtClean="0">
                <a:solidFill>
                  <a:srgbClr val="333333"/>
                </a:solidFill>
                <a:latin typeface="Roboto Slab"/>
              </a:rPr>
              <a:t>area (economy), what resources are available to them, and overall way of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56" y="4114800"/>
            <a:ext cx="3290888" cy="21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Territory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315378"/>
            <a:ext cx="3990860" cy="5261765"/>
          </a:xfrm>
        </p:spPr>
        <p:txBody>
          <a:bodyPr/>
          <a:lstStyle/>
          <a:p>
            <a:r>
              <a:rPr lang="en-US" b="1" dirty="0" smtClean="0"/>
              <a:t>Land that belongs to a nation but is not a state and is not represented in the national government.</a:t>
            </a:r>
            <a:endParaRPr lang="en-US" b="1" dirty="0"/>
          </a:p>
        </p:txBody>
      </p:sp>
      <p:pic>
        <p:nvPicPr>
          <p:cNvPr id="2050" name="Picture 2" descr="Image result for Westward expansion map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581400" cy="28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Expansion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39624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smtClean="0"/>
              <a:t>When something </a:t>
            </a:r>
            <a:r>
              <a:rPr lang="en-US" sz="4000" b="1" dirty="0"/>
              <a:t>becomes bigger or more extensive.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35433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23-wanted-style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356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Alexis Marie</vt:lpstr>
      <vt:lpstr>Arial</vt:lpstr>
      <vt:lpstr>Calibri</vt:lpstr>
      <vt:lpstr>Microsoft Himalaya</vt:lpstr>
      <vt:lpstr>Microsoft New Tai Lue</vt:lpstr>
      <vt:lpstr>Roboto Slab</vt:lpstr>
      <vt:lpstr>Weston Free</vt:lpstr>
      <vt:lpstr>20223-wanted-style-3</vt:lpstr>
      <vt:lpstr>Westward Expansion Vocabulary</vt:lpstr>
      <vt:lpstr>Manifest Destiny</vt:lpstr>
      <vt:lpstr>Impressment</vt:lpstr>
      <vt:lpstr>Nationalism</vt:lpstr>
      <vt:lpstr>Sectionalism</vt:lpstr>
      <vt:lpstr>Expedition</vt:lpstr>
      <vt:lpstr>Geographic Factors</vt:lpstr>
      <vt:lpstr>Territory</vt:lpstr>
      <vt:lpstr>Expansion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Lemuel Conde</dc:creator>
  <cp:lastModifiedBy>Smith, Amanda</cp:lastModifiedBy>
  <cp:revision>42</cp:revision>
  <dcterms:created xsi:type="dcterms:W3CDTF">2014-01-21T04:35:43Z</dcterms:created>
  <dcterms:modified xsi:type="dcterms:W3CDTF">2020-01-07T19:22:21Z</dcterms:modified>
</cp:coreProperties>
</file>