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7772400" cy="10058400"/>
  <p:notesSz cx="6858000" cy="88915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24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46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46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2EF80-0E42-4B30-ADB6-5C9E756F5C26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0125" y="1111250"/>
            <a:ext cx="2317750" cy="3000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279077"/>
            <a:ext cx="5486400" cy="3501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445466"/>
            <a:ext cx="2971800" cy="4461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445466"/>
            <a:ext cx="2971800" cy="4461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EAF7C-6DCC-4938-935F-18569BD4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2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0E7C-73FC-4378-BD50-0A32A747616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378B-EACA-401D-BFFA-122A4E7E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4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0E7C-73FC-4378-BD50-0A32A747616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378B-EACA-401D-BFFA-122A4E7E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0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0E7C-73FC-4378-BD50-0A32A747616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378B-EACA-401D-BFFA-122A4E7E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9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0E7C-73FC-4378-BD50-0A32A747616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378B-EACA-401D-BFFA-122A4E7E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2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0E7C-73FC-4378-BD50-0A32A747616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378B-EACA-401D-BFFA-122A4E7E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4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0E7C-73FC-4378-BD50-0A32A747616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378B-EACA-401D-BFFA-122A4E7E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7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0E7C-73FC-4378-BD50-0A32A747616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378B-EACA-401D-BFFA-122A4E7E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7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0E7C-73FC-4378-BD50-0A32A747616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378B-EACA-401D-BFFA-122A4E7E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96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0E7C-73FC-4378-BD50-0A32A747616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378B-EACA-401D-BFFA-122A4E7E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1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0E7C-73FC-4378-BD50-0A32A747616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378B-EACA-401D-BFFA-122A4E7E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1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0E7C-73FC-4378-BD50-0A32A747616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378B-EACA-401D-BFFA-122A4E7E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6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E0E7C-73FC-4378-BD50-0A32A747616F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7378B-EACA-401D-BFFA-122A4E7E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5579" y="1009640"/>
            <a:ext cx="6019800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Westward Expansion Advertisement Brochure</a:t>
            </a:r>
          </a:p>
          <a:p>
            <a:r>
              <a:rPr lang="en-US" sz="1400" b="1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Objective</a:t>
            </a: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:  You will choose your target audience and create a brochure persuading people to move West!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Pioneer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Forty-niner				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Mormon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Chinese Immigrant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Government Official</a:t>
            </a:r>
          </a:p>
          <a:p>
            <a:endParaRPr lang="en-US" sz="1400" dirty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r>
              <a:rPr lang="en-US" sz="1400" b="1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On the Front Cover</a:t>
            </a: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TITLE is the PLACE you are going (5pts)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SLOGAN for moving west to your location of choice (10pts)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PICTURE of WHO you have chosen to (5 pts)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First and Last Name and Class Period</a:t>
            </a:r>
          </a:p>
          <a:p>
            <a:endParaRPr lang="en-US" sz="1400" dirty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r>
              <a:rPr lang="en-US" sz="1400" b="1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Inside Left Panel: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WHERE you are going (10 pts)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WHY you are going there (10 pts)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TRAIL MAP of HOW you will get there (10pts)</a:t>
            </a:r>
          </a:p>
          <a:p>
            <a:pPr lvl="1"/>
            <a:r>
              <a:rPr lang="en-US" sz="1400" u="sng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Using page 374 in BOB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Oregon pioneers will travel from Independence, Missouri on the Oregon Trail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Forty-niners will travel from Independence Missouri and then take the California trail from Idaho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Mormons will travel from Nauvoo, Illinois</a:t>
            </a:r>
          </a:p>
          <a:p>
            <a:pPr lvl="1"/>
            <a:r>
              <a:rPr lang="en-US" sz="1400" u="sng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Using page 369 in BOB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Government Officials will draw a path for Native Americans to travel from Cherokee Nation</a:t>
            </a:r>
          </a:p>
          <a:p>
            <a:pPr lvl="1"/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*Chinese immigrants will travel across the Pacific Ocean from China</a:t>
            </a:r>
          </a:p>
          <a:p>
            <a:pPr lvl="1"/>
            <a:endParaRPr lang="en-US" sz="1400" dirty="0" smtClean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r>
              <a:rPr lang="en-US" sz="1400" b="1" dirty="0">
                <a:latin typeface="Alexis Marie" panose="02000603000000000000" pitchFamily="2" charset="0"/>
                <a:ea typeface="Alexis Marie" panose="02000603000000000000" pitchFamily="2" charset="0"/>
              </a:rPr>
              <a:t>Inside Middle Panel</a:t>
            </a:r>
            <a:r>
              <a:rPr lang="en-US" sz="1400" dirty="0">
                <a:latin typeface="Alexis Marie" panose="02000603000000000000" pitchFamily="2" charset="0"/>
                <a:ea typeface="Alexis Marie" panose="02000603000000000000" pitchFamily="2" charset="0"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lexis Marie" panose="02000603000000000000" pitchFamily="2" charset="0"/>
                <a:ea typeface="Alexis Marie" panose="02000603000000000000" pitchFamily="2" charset="0"/>
              </a:rPr>
              <a:t>PICTURE of </a:t>
            </a: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destination (5 pts)</a:t>
            </a:r>
            <a:endParaRPr lang="en-US" sz="1400" dirty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lexis Marie" panose="02000603000000000000" pitchFamily="2" charset="0"/>
                <a:ea typeface="Alexis Marie" panose="02000603000000000000" pitchFamily="2" charset="0"/>
              </a:rPr>
              <a:t>“SEE THE SIGHTS ALONG YOUR JOURNEY” – (at least 3</a:t>
            </a: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) (15 pts)</a:t>
            </a:r>
            <a:endParaRPr lang="en-US" sz="1400" dirty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endParaRPr lang="en-US" sz="1400" dirty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r>
              <a:rPr lang="en-US" sz="1400" b="1" dirty="0">
                <a:latin typeface="Alexis Marie" panose="02000603000000000000" pitchFamily="2" charset="0"/>
                <a:ea typeface="Alexis Marie" panose="02000603000000000000" pitchFamily="2" charset="0"/>
              </a:rPr>
              <a:t>Inside Right Panel</a:t>
            </a:r>
            <a:r>
              <a:rPr lang="en-US" sz="1400" dirty="0">
                <a:latin typeface="Alexis Marie" panose="02000603000000000000" pitchFamily="2" charset="0"/>
                <a:ea typeface="Alexis Marie" panose="02000603000000000000" pitchFamily="2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lexis Marie" panose="02000603000000000000" pitchFamily="2" charset="0"/>
                <a:ea typeface="Alexis Marie" panose="02000603000000000000" pitchFamily="2" charset="0"/>
              </a:rPr>
              <a:t>3 REASONS TO MOVE </a:t>
            </a: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 (15 pts)</a:t>
            </a:r>
            <a:endParaRPr lang="en-US" sz="1400" dirty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lexis Marie" panose="02000603000000000000" pitchFamily="2" charset="0"/>
                <a:ea typeface="Alexis Marie" panose="02000603000000000000" pitchFamily="2" charset="0"/>
              </a:rPr>
              <a:t>2 </a:t>
            </a: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WARNINGS (10 pts)</a:t>
            </a:r>
            <a:endParaRPr lang="en-US" sz="1400" dirty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lexis Marie" panose="02000603000000000000" pitchFamily="2" charset="0"/>
                <a:ea typeface="Alexis Marie" panose="02000603000000000000" pitchFamily="2" charset="0"/>
              </a:rPr>
              <a:t>“GO DOWN IN HISTORY” – How was the U.S. effected due to the expansion of your chosen </a:t>
            </a: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location (5pts)</a:t>
            </a:r>
            <a:endParaRPr lang="en-US" sz="1400" dirty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pPr lvl="1"/>
            <a:endParaRPr lang="en-US" sz="1400" dirty="0" smtClean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  <p:pic>
        <p:nvPicPr>
          <p:cNvPr id="1030" name="Picture 6" descr="Image result for broch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2872">
            <a:off x="5107485" y="1609875"/>
            <a:ext cx="2680853" cy="198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050" y="152400"/>
            <a:ext cx="3515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Name</a:t>
            </a:r>
            <a:r>
              <a:rPr lang="en-US" dirty="0" smtClean="0"/>
              <a:t> 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824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26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Alexis Marie</vt:lpstr>
      <vt:lpstr>Arial</vt:lpstr>
      <vt:lpstr>Calibri</vt:lpstr>
      <vt:lpstr>Calibri Light</vt:lpstr>
      <vt:lpstr>Office Theme</vt:lpstr>
      <vt:lpstr>PowerPoint Presentation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Kerr, Kelly</dc:creator>
  <cp:lastModifiedBy>Smith, Amanda</cp:lastModifiedBy>
  <cp:revision>8</cp:revision>
  <cp:lastPrinted>2020-01-06T20:22:23Z</cp:lastPrinted>
  <dcterms:created xsi:type="dcterms:W3CDTF">2020-01-06T19:26:31Z</dcterms:created>
  <dcterms:modified xsi:type="dcterms:W3CDTF">2020-01-08T23:04:02Z</dcterms:modified>
</cp:coreProperties>
</file>