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2592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DBCF-A4F9-4A3C-B55C-86796D386D5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38B2-03AB-4048-A709-CEAA76548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0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DBCF-A4F9-4A3C-B55C-86796D386D5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38B2-03AB-4048-A709-CEAA76548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1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DBCF-A4F9-4A3C-B55C-86796D386D5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38B2-03AB-4048-A709-CEAA76548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1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DBCF-A4F9-4A3C-B55C-86796D386D5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38B2-03AB-4048-A709-CEAA76548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4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DBCF-A4F9-4A3C-B55C-86796D386D5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38B2-03AB-4048-A709-CEAA76548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0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DBCF-A4F9-4A3C-B55C-86796D386D5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38B2-03AB-4048-A709-CEAA76548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DBCF-A4F9-4A3C-B55C-86796D386D5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38B2-03AB-4048-A709-CEAA76548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2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DBCF-A4F9-4A3C-B55C-86796D386D5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38B2-03AB-4048-A709-CEAA76548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2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DBCF-A4F9-4A3C-B55C-86796D386D5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38B2-03AB-4048-A709-CEAA76548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74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DBCF-A4F9-4A3C-B55C-86796D386D5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38B2-03AB-4048-A709-CEAA76548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4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DBCF-A4F9-4A3C-B55C-86796D386D5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238B2-03AB-4048-A709-CEAA76548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2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3DBCF-A4F9-4A3C-B55C-86796D386D5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238B2-03AB-4048-A709-CEAA76548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1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47688"/>
            <a:ext cx="6218237" cy="804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59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47688"/>
            <a:ext cx="6218237" cy="804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953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47688"/>
            <a:ext cx="6218237" cy="804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35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47688"/>
            <a:ext cx="6218237" cy="804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96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47688"/>
            <a:ext cx="6218237" cy="804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158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Mansfield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Smith, Amanda</cp:lastModifiedBy>
  <cp:revision>1</cp:revision>
  <dcterms:created xsi:type="dcterms:W3CDTF">2015-08-21T16:20:35Z</dcterms:created>
  <dcterms:modified xsi:type="dcterms:W3CDTF">2019-04-09T19:44:12Z</dcterms:modified>
</cp:coreProperties>
</file>