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160" y="-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5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9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5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5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5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7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7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0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4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B42A0-9DF5-4B25-9420-938ED11C4915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92D08-3887-4A3A-AF92-7A50DAE4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6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5781631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11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cp:lastPrinted>2015-08-21T16:29:51Z</cp:lastPrinted>
  <dcterms:created xsi:type="dcterms:W3CDTF">2015-08-21T16:09:44Z</dcterms:created>
  <dcterms:modified xsi:type="dcterms:W3CDTF">2015-08-31T13:05:36Z</dcterms:modified>
</cp:coreProperties>
</file>