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4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B18-DE98-40AF-86A8-E301B76CE1E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790-B519-4D8C-A333-18B59276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8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B18-DE98-40AF-86A8-E301B76CE1E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790-B519-4D8C-A333-18B59276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B18-DE98-40AF-86A8-E301B76CE1E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790-B519-4D8C-A333-18B59276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7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B18-DE98-40AF-86A8-E301B76CE1E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790-B519-4D8C-A333-18B59276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8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B18-DE98-40AF-86A8-E301B76CE1E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790-B519-4D8C-A333-18B59276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5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B18-DE98-40AF-86A8-E301B76CE1E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790-B519-4D8C-A333-18B59276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6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B18-DE98-40AF-86A8-E301B76CE1E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790-B519-4D8C-A333-18B59276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4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B18-DE98-40AF-86A8-E301B76CE1E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790-B519-4D8C-A333-18B59276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0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B18-DE98-40AF-86A8-E301B76CE1E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790-B519-4D8C-A333-18B59276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3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B18-DE98-40AF-86A8-E301B76CE1E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790-B519-4D8C-A333-18B59276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4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B18-DE98-40AF-86A8-E301B76CE1E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A790-B519-4D8C-A333-18B59276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9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7DB18-DE98-40AF-86A8-E301B76CE1E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1A790-B519-4D8C-A333-18B59276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9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89" y="1462623"/>
            <a:ext cx="6896559" cy="51724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0268" y="1093291"/>
            <a:ext cx="420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Shared Powers of Federal and State Government</a:t>
            </a:r>
            <a:endParaRPr lang="en-US" b="1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693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Alexis Marie</vt:lpstr>
      <vt:lpstr>Arial</vt:lpstr>
      <vt:lpstr>Calibri</vt:lpstr>
      <vt:lpstr>Calibri Light</vt:lpstr>
      <vt:lpstr>Office Theme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1</cp:revision>
  <dcterms:created xsi:type="dcterms:W3CDTF">2019-11-21T21:13:48Z</dcterms:created>
  <dcterms:modified xsi:type="dcterms:W3CDTF">2019-11-21T21:17:12Z</dcterms:modified>
</cp:coreProperties>
</file>