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2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5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4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4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9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3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1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4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8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7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692BB-F26D-4166-A62B-CAAA0E54F61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975E-C490-4298-9DCD-B6A26A26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6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4" y="98466"/>
            <a:ext cx="8692055" cy="651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04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1</cp:revision>
  <dcterms:created xsi:type="dcterms:W3CDTF">2018-11-14T17:02:09Z</dcterms:created>
  <dcterms:modified xsi:type="dcterms:W3CDTF">2018-11-14T17:03:09Z</dcterms:modified>
</cp:coreProperties>
</file>