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44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6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31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05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5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70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8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9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57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EF3B-C6AC-4C8A-B210-405C95DE832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FB4C1-B3E7-42C2-8B66-F5F684993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6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558" y="336739"/>
            <a:ext cx="7241628" cy="553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1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94" y="367862"/>
            <a:ext cx="7851700" cy="48367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3477" y="2485342"/>
            <a:ext cx="260656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Those who supported independence from Britain.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Felt that British laws on the American Colonies violated their rights as British Citizens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Many Patriots lived in the New England Colonies, Especially Massachusetts.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Colonists who were in debt with British creditors often became Patriots since they hoped winning the Revolution could get them out of paying back their debt.</a:t>
            </a:r>
            <a:endParaRPr lang="en-US" sz="13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1035" y="2485342"/>
            <a:ext cx="2601310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Those who opposed independence from Britain.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Most tended to be wealthy landowners, clergymen, or has business ties to Britain.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Hoped for a peaceful reconciliation with British government.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Alexis Marie" panose="02000603000000000000" pitchFamily="2" charset="0"/>
                <a:ea typeface="Alexis Marie" panose="02000603000000000000" pitchFamily="2" charset="0"/>
              </a:rPr>
              <a:t>Believed that Patriots were the enemy and were committing treason when the group called for Independence from Britain.</a:t>
            </a:r>
            <a:endParaRPr lang="en-US" sz="1300" dirty="0">
              <a:latin typeface="Alexis Marie" panose="02000603000000000000" pitchFamily="2" charset="0"/>
              <a:ea typeface="Alexis Marie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64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111</Words>
  <Application>Microsoft Office PowerPoint</Application>
  <PresentationFormat>Letter Paper (8.5x11 in)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Alexis Marie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Mansfield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Amanda</dc:creator>
  <cp:lastModifiedBy>Smith, Amanda</cp:lastModifiedBy>
  <cp:revision>2</cp:revision>
  <dcterms:created xsi:type="dcterms:W3CDTF">2019-09-10T22:27:06Z</dcterms:created>
  <dcterms:modified xsi:type="dcterms:W3CDTF">2019-09-10T22:37:44Z</dcterms:modified>
</cp:coreProperties>
</file>