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86600" cy="90249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B40F-2585-49D1-B5EA-5110BD09BC52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2B32-0EB5-4713-869C-2DA1D7EF1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3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B40F-2585-49D1-B5EA-5110BD09BC52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2B32-0EB5-4713-869C-2DA1D7EF1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049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B40F-2585-49D1-B5EA-5110BD09BC52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2B32-0EB5-4713-869C-2DA1D7EF1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27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B40F-2585-49D1-B5EA-5110BD09BC52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2B32-0EB5-4713-869C-2DA1D7EF1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17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B40F-2585-49D1-B5EA-5110BD09BC52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2B32-0EB5-4713-869C-2DA1D7EF1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9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B40F-2585-49D1-B5EA-5110BD09BC52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2B32-0EB5-4713-869C-2DA1D7EF1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4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B40F-2585-49D1-B5EA-5110BD09BC52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2B32-0EB5-4713-869C-2DA1D7EF1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857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B40F-2585-49D1-B5EA-5110BD09BC52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2B32-0EB5-4713-869C-2DA1D7EF1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11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B40F-2585-49D1-B5EA-5110BD09BC52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2B32-0EB5-4713-869C-2DA1D7EF1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848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B40F-2585-49D1-B5EA-5110BD09BC52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2B32-0EB5-4713-869C-2DA1D7EF1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85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B40F-2585-49D1-B5EA-5110BD09BC52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2B32-0EB5-4713-869C-2DA1D7EF1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11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2B40F-2585-49D1-B5EA-5110BD09BC52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52B32-0EB5-4713-869C-2DA1D7EF1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54000" y="571834"/>
            <a:ext cx="5181600" cy="5867400"/>
            <a:chOff x="254000" y="571834"/>
            <a:chExt cx="5181600" cy="58674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000" y="571834"/>
              <a:ext cx="5181600" cy="5867400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533400" y="1238650"/>
              <a:ext cx="4597400" cy="46628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All work is done on only one side of the paper. Everything must relate to the topic assigned.</a:t>
              </a:r>
            </a:p>
            <a:p>
              <a:endParaRPr lang="en-US" sz="1100" dirty="0" smtClean="0">
                <a:latin typeface="Alexis Marie" panose="02000603000000000000" pitchFamily="2" charset="0"/>
                <a:ea typeface="Alexis Marie" panose="02000603000000000000" pitchFamily="2" charset="0"/>
                <a:cs typeface="Gisha" panose="020B0502040204020203" pitchFamily="34" charset="-79"/>
              </a:endParaRPr>
            </a:p>
            <a:p>
              <a:r>
                <a:rPr lang="en-US" sz="1100" b="1" u="sng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Requirements:</a:t>
              </a:r>
            </a:p>
            <a:p>
              <a:r>
                <a:rPr lang="en-US" sz="1100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Follow the directions carefully step-by-step.</a:t>
              </a:r>
            </a:p>
            <a:p>
              <a:endParaRPr lang="en-US" sz="1100" dirty="0" smtClean="0">
                <a:latin typeface="Alexis Marie" panose="02000603000000000000" pitchFamily="2" charset="0"/>
                <a:ea typeface="Alexis Marie" panose="02000603000000000000" pitchFamily="2" charset="0"/>
                <a:cs typeface="Gisha" panose="020B0502040204020203" pitchFamily="34" charset="-79"/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en-US" sz="1100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Write your first and last name in the top left-hand corner of the page. </a:t>
              </a:r>
              <a:r>
                <a:rPr lang="en-US" sz="1100" b="1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(5 pts.)			</a:t>
              </a:r>
            </a:p>
            <a:p>
              <a:pPr marL="228600" indent="-228600">
                <a:buFont typeface="+mj-lt"/>
                <a:buAutoNum type="arabicPeriod" startAt="2"/>
              </a:pPr>
              <a:r>
                <a:rPr lang="en-US" sz="1100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At the top of the page, write the unit title in bold and/or creative lettering. </a:t>
              </a:r>
              <a:r>
                <a:rPr lang="en-US" sz="1100" b="1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(5 pts.)</a:t>
              </a:r>
            </a:p>
            <a:p>
              <a:endParaRPr lang="en-US" sz="1100" b="1" dirty="0" smtClean="0">
                <a:latin typeface="Alexis Marie" panose="02000603000000000000" pitchFamily="2" charset="0"/>
                <a:ea typeface="Alexis Marie" panose="02000603000000000000" pitchFamily="2" charset="0"/>
                <a:cs typeface="Gisha" panose="020B0502040204020203" pitchFamily="34" charset="-79"/>
              </a:endParaRPr>
            </a:p>
            <a:p>
              <a:pPr marL="228600" indent="-228600">
                <a:buFont typeface="+mj-lt"/>
                <a:buAutoNum type="arabicPeriod" startAt="3"/>
              </a:pPr>
              <a:r>
                <a:rPr lang="en-US" sz="1100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On the outside border that surrounds the page, draw pictures that complement the unit of study. Fill all three sides of the border with pictures and / or words. You must have AT LEAST 5 different pictures/words in the frame and they must fill up all three sides. </a:t>
              </a:r>
              <a:r>
                <a:rPr lang="en-US" sz="1100" b="1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(20 pts.)</a:t>
              </a:r>
            </a:p>
            <a:p>
              <a:endParaRPr lang="en-US" sz="1100" b="1" dirty="0" smtClean="0">
                <a:latin typeface="Alexis Marie" panose="02000603000000000000" pitchFamily="2" charset="0"/>
                <a:ea typeface="Alexis Marie" panose="02000603000000000000" pitchFamily="2" charset="0"/>
                <a:cs typeface="Gisha" panose="020B0502040204020203" pitchFamily="34" charset="-79"/>
              </a:endParaRPr>
            </a:p>
            <a:p>
              <a:pPr marL="228600" indent="-228600">
                <a:buFont typeface="+mj-lt"/>
                <a:buAutoNum type="arabicPeriod" startAt="4"/>
              </a:pPr>
              <a:r>
                <a:rPr lang="en-US" sz="1100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Inside the frame, divide the area into 4 squares. </a:t>
              </a:r>
            </a:p>
            <a:p>
              <a:pPr marL="685800" lvl="1" indent="-228600">
                <a:buFont typeface="Arial" panose="020B0604020202020204" pitchFamily="34" charset="0"/>
                <a:buChar char="•"/>
              </a:pPr>
              <a:r>
                <a:rPr lang="en-US" sz="1100" u="sng" dirty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T</a:t>
              </a:r>
              <a:r>
                <a:rPr lang="en-US" sz="1100" u="sng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op left square</a:t>
              </a:r>
              <a:r>
                <a:rPr lang="en-US" sz="1100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:  draw a picture of a main idea of the unit of study.  </a:t>
              </a:r>
            </a:p>
            <a:p>
              <a:pPr marL="685800" lvl="1" indent="-228600">
                <a:buFont typeface="Arial" panose="020B0604020202020204" pitchFamily="34" charset="0"/>
                <a:buChar char="•"/>
              </a:pPr>
              <a:r>
                <a:rPr lang="en-US" sz="1100" u="sng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Top right square</a:t>
              </a:r>
              <a:r>
                <a:rPr lang="en-US" sz="1100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:  provide 3 supporting facts about the main idea that is illustrated in the top left hand square.  </a:t>
              </a:r>
            </a:p>
            <a:p>
              <a:pPr marL="685800" lvl="1" indent="-228600">
                <a:buFont typeface="Arial" panose="020B0604020202020204" pitchFamily="34" charset="0"/>
                <a:buChar char="•"/>
              </a:pPr>
              <a:r>
                <a:rPr lang="en-US" sz="1100" u="sng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Bottom right square</a:t>
              </a:r>
              <a:r>
                <a:rPr lang="en-US" sz="1100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:  create an acrostic or a rhyming poem detailing information about unit of study. </a:t>
              </a:r>
            </a:p>
            <a:p>
              <a:pPr marL="685800" lvl="1" indent="-228600">
                <a:buFont typeface="Arial" panose="020B0604020202020204" pitchFamily="34" charset="0"/>
                <a:buChar char="•"/>
              </a:pPr>
              <a:r>
                <a:rPr lang="en-US" sz="1100" u="sng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Bottom left</a:t>
              </a:r>
              <a:r>
                <a:rPr lang="en-US" sz="1100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:  write a “what if” statement about a person, place, or event that occurred during the unit of study.</a:t>
              </a:r>
            </a:p>
            <a:p>
              <a:pPr lvl="1"/>
              <a:r>
                <a:rPr lang="en-US" sz="1100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(</a:t>
              </a:r>
              <a:r>
                <a:rPr lang="en-US" sz="1100" b="1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15 points / square = 60 total pts.)</a:t>
              </a:r>
            </a:p>
            <a:p>
              <a:endParaRPr lang="en-US" sz="1100" b="1" dirty="0" smtClean="0">
                <a:latin typeface="Alexis Marie" panose="02000603000000000000" pitchFamily="2" charset="0"/>
                <a:ea typeface="Alexis Marie" panose="02000603000000000000" pitchFamily="2" charset="0"/>
                <a:cs typeface="Gisha" panose="020B0502040204020203" pitchFamily="34" charset="-79"/>
              </a:endParaRPr>
            </a:p>
            <a:p>
              <a:pPr marL="228600" indent="-228600">
                <a:buFont typeface="+mj-lt"/>
                <a:buAutoNum type="arabicPeriod" startAt="5"/>
              </a:pPr>
              <a:r>
                <a:rPr lang="en-US" sz="1100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Be colorful and neat. Use all the space. Nothing should be left in plain pencil and there should not be lots of white space left. </a:t>
              </a:r>
              <a:r>
                <a:rPr lang="en-US" sz="1100" b="1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(10pts.)</a:t>
              </a:r>
              <a:endParaRPr lang="en-US" sz="1100" b="1" dirty="0">
                <a:latin typeface="Alexis Marie" panose="02000603000000000000" pitchFamily="2" charset="0"/>
                <a:ea typeface="Alexis Marie" panose="02000603000000000000" pitchFamily="2" charset="0"/>
                <a:cs typeface="Gisha" panose="020B0502040204020203" pitchFamily="34" charset="-79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349037" y="862533"/>
              <a:ext cx="29915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Social Studies One Pager - Pre-AP</a:t>
              </a:r>
              <a:endParaRPr lang="en-US" b="1" dirty="0">
                <a:latin typeface="Alexis Marie" panose="02000603000000000000" pitchFamily="2" charset="0"/>
                <a:ea typeface="Alexis Marie" panose="02000603000000000000" pitchFamily="2" charset="0"/>
                <a:cs typeface="Gisha" panose="020B0502040204020203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0119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54000" y="571834"/>
            <a:ext cx="5181600" cy="5867400"/>
            <a:chOff x="254000" y="571834"/>
            <a:chExt cx="5181600" cy="58674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000" y="571834"/>
              <a:ext cx="5181600" cy="5867400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533400" y="1238650"/>
              <a:ext cx="4597400" cy="46628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All work is done on only one side of the paper. Everything must relate to the topic assigned.</a:t>
              </a:r>
            </a:p>
            <a:p>
              <a:endParaRPr lang="en-US" sz="1100" dirty="0" smtClean="0">
                <a:latin typeface="Alexis Marie" panose="02000603000000000000" pitchFamily="2" charset="0"/>
                <a:ea typeface="Alexis Marie" panose="02000603000000000000" pitchFamily="2" charset="0"/>
                <a:cs typeface="Gisha" panose="020B0502040204020203" pitchFamily="34" charset="-79"/>
              </a:endParaRPr>
            </a:p>
            <a:p>
              <a:r>
                <a:rPr lang="en-US" sz="1100" b="1" u="sng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Requirements:</a:t>
              </a:r>
            </a:p>
            <a:p>
              <a:r>
                <a:rPr lang="en-US" sz="1100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Follow the directions carefully step-by-step.</a:t>
              </a:r>
            </a:p>
            <a:p>
              <a:endParaRPr lang="en-US" sz="500" dirty="0" smtClean="0">
                <a:latin typeface="Alexis Marie" panose="02000603000000000000" pitchFamily="2" charset="0"/>
                <a:ea typeface="Alexis Marie" panose="02000603000000000000" pitchFamily="2" charset="0"/>
                <a:cs typeface="Gisha" panose="020B0502040204020203" pitchFamily="34" charset="-79"/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en-US" sz="1100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Write your first and last name in the top left-hand corner of the page. </a:t>
              </a:r>
              <a:r>
                <a:rPr lang="en-US" sz="1100" b="1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(5 pts.)			</a:t>
              </a:r>
            </a:p>
            <a:p>
              <a:pPr marL="228600" indent="-228600">
                <a:buFont typeface="+mj-lt"/>
                <a:buAutoNum type="arabicPeriod" startAt="2"/>
              </a:pPr>
              <a:r>
                <a:rPr lang="en-US" sz="1100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At the top of the page, write the unit title in bold and/or creative lettering. </a:t>
              </a:r>
              <a:r>
                <a:rPr lang="en-US" sz="1100" b="1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(5 pts.)</a:t>
              </a:r>
            </a:p>
            <a:p>
              <a:endParaRPr lang="en-US" sz="1100" b="1" dirty="0" smtClean="0">
                <a:latin typeface="Alexis Marie" panose="02000603000000000000" pitchFamily="2" charset="0"/>
                <a:ea typeface="Alexis Marie" panose="02000603000000000000" pitchFamily="2" charset="0"/>
                <a:cs typeface="Gisha" panose="020B0502040204020203" pitchFamily="34" charset="-79"/>
              </a:endParaRPr>
            </a:p>
            <a:p>
              <a:pPr marL="228600" indent="-228600">
                <a:buFont typeface="+mj-lt"/>
                <a:buAutoNum type="arabicPeriod" startAt="3"/>
              </a:pPr>
              <a:r>
                <a:rPr lang="en-US" sz="1100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On the outside border that surrounds the page, draw pictures that complement the unit of study. Fill all three sides of the border with pictures and / or words. You must have AT LEAST 5 different pictures/words in the frame and they must fill up all three sides. </a:t>
              </a:r>
              <a:r>
                <a:rPr lang="en-US" sz="1100" b="1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(20 pts.)</a:t>
              </a:r>
            </a:p>
            <a:p>
              <a:endParaRPr lang="en-US" sz="1100" b="1" dirty="0" smtClean="0">
                <a:latin typeface="Alexis Marie" panose="02000603000000000000" pitchFamily="2" charset="0"/>
                <a:ea typeface="Alexis Marie" panose="02000603000000000000" pitchFamily="2" charset="0"/>
                <a:cs typeface="Gisha" panose="020B0502040204020203" pitchFamily="34" charset="-79"/>
              </a:endParaRPr>
            </a:p>
            <a:p>
              <a:pPr marL="228600" indent="-228600">
                <a:buFont typeface="+mj-lt"/>
                <a:buAutoNum type="arabicPeriod" startAt="4"/>
              </a:pPr>
              <a:r>
                <a:rPr lang="en-US" sz="1100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Inside the frame, divide the area into 4 squares. </a:t>
              </a:r>
            </a:p>
            <a:p>
              <a:pPr marL="685800" lvl="1" indent="-228600">
                <a:buFont typeface="Arial" panose="020B0604020202020204" pitchFamily="34" charset="0"/>
                <a:buChar char="•"/>
              </a:pPr>
              <a:r>
                <a:rPr lang="en-US" sz="1100" u="sng" dirty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T</a:t>
              </a:r>
              <a:r>
                <a:rPr lang="en-US" sz="1100" u="sng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op left square</a:t>
              </a:r>
              <a:r>
                <a:rPr lang="en-US" sz="1100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:  draw a picture that relates to the unit of study.  </a:t>
              </a:r>
            </a:p>
            <a:p>
              <a:pPr marL="685800" lvl="1" indent="-228600">
                <a:buFont typeface="Arial" panose="020B0604020202020204" pitchFamily="34" charset="0"/>
                <a:buChar char="•"/>
              </a:pPr>
              <a:r>
                <a:rPr lang="en-US" sz="1100" u="sng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Top right square</a:t>
              </a:r>
              <a:r>
                <a:rPr lang="en-US" sz="1100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:  provide 3 supporting facts about the main idea that is illustrated in the top left hand square.  </a:t>
              </a:r>
            </a:p>
            <a:p>
              <a:pPr marL="685800" lvl="1" indent="-228600">
                <a:buFont typeface="Arial" panose="020B0604020202020204" pitchFamily="34" charset="0"/>
                <a:buChar char="•"/>
              </a:pPr>
              <a:r>
                <a:rPr lang="en-US" sz="1100" u="sng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Bottom right square</a:t>
              </a:r>
              <a:r>
                <a:rPr lang="en-US" sz="1100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:  create an acrostic using a word from the unit.  Must use information learned about the topic to complete the acrostic word.</a:t>
              </a:r>
            </a:p>
            <a:p>
              <a:pPr marL="685800" lvl="1" indent="-228600">
                <a:buFont typeface="Arial" panose="020B0604020202020204" pitchFamily="34" charset="0"/>
                <a:buChar char="•"/>
              </a:pPr>
              <a:r>
                <a:rPr lang="en-US" sz="1100" u="sng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Bottom left</a:t>
              </a:r>
              <a:r>
                <a:rPr lang="en-US" sz="1100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:  create a test question for the unit of study.  Must also provide correct answer in the square..</a:t>
              </a:r>
            </a:p>
            <a:p>
              <a:pPr lvl="1"/>
              <a:r>
                <a:rPr lang="en-US" sz="1100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(</a:t>
              </a:r>
              <a:r>
                <a:rPr lang="en-US" sz="1100" b="1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15 points / square = 60 total pts.)</a:t>
              </a:r>
            </a:p>
            <a:p>
              <a:endParaRPr lang="en-US" sz="1100" b="1" dirty="0" smtClean="0">
                <a:latin typeface="Alexis Marie" panose="02000603000000000000" pitchFamily="2" charset="0"/>
                <a:ea typeface="Alexis Marie" panose="02000603000000000000" pitchFamily="2" charset="0"/>
                <a:cs typeface="Gisha" panose="020B0502040204020203" pitchFamily="34" charset="-79"/>
              </a:endParaRPr>
            </a:p>
            <a:p>
              <a:pPr marL="228600" indent="-228600">
                <a:buFont typeface="+mj-lt"/>
                <a:buAutoNum type="arabicPeriod" startAt="5"/>
              </a:pPr>
              <a:r>
                <a:rPr lang="en-US" sz="1100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Be colorful and neat. Use all the space. Nothing should be left in plain pencil and there should not be lots of white space left. </a:t>
              </a:r>
              <a:r>
                <a:rPr lang="en-US" sz="1100" b="1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(10pts.)</a:t>
              </a:r>
              <a:endParaRPr lang="en-US" sz="1100" b="1" dirty="0">
                <a:latin typeface="Alexis Marie" panose="02000603000000000000" pitchFamily="2" charset="0"/>
                <a:ea typeface="Alexis Marie" panose="02000603000000000000" pitchFamily="2" charset="0"/>
                <a:cs typeface="Gisha" panose="020B0502040204020203" pitchFamily="34" charset="-79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49037" y="862533"/>
              <a:ext cx="31518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lexis Marie" panose="02000603000000000000" pitchFamily="2" charset="0"/>
                  <a:ea typeface="Alexis Marie" panose="02000603000000000000" pitchFamily="2" charset="0"/>
                  <a:cs typeface="Gisha" panose="020B0502040204020203" pitchFamily="34" charset="-79"/>
                </a:rPr>
                <a:t>Social Studies One Pager - Academic</a:t>
              </a:r>
              <a:endParaRPr lang="en-US" b="1" dirty="0">
                <a:latin typeface="Alexis Marie" panose="02000603000000000000" pitchFamily="2" charset="0"/>
                <a:ea typeface="Alexis Marie" panose="02000603000000000000" pitchFamily="2" charset="0"/>
                <a:cs typeface="Gisha" panose="020B0502040204020203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417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106</Words>
  <Application>Microsoft Office PowerPoint</Application>
  <PresentationFormat>On-screen Show (4:3)</PresentationFormat>
  <Paragraphs>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Alexis Marie</vt:lpstr>
      <vt:lpstr>Arial</vt:lpstr>
      <vt:lpstr>Calibri</vt:lpstr>
      <vt:lpstr>Gisha</vt:lpstr>
      <vt:lpstr>Office Theme</vt:lpstr>
      <vt:lpstr>PowerPoint Presentation</vt:lpstr>
      <vt:lpstr>PowerPoint Presentation</vt:lpstr>
    </vt:vector>
  </TitlesOfParts>
  <Company>Mansfield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Smith, Amanda</cp:lastModifiedBy>
  <cp:revision>6</cp:revision>
  <cp:lastPrinted>2016-08-29T13:11:05Z</cp:lastPrinted>
  <dcterms:created xsi:type="dcterms:W3CDTF">2016-08-29T12:52:10Z</dcterms:created>
  <dcterms:modified xsi:type="dcterms:W3CDTF">2019-08-14T21:15:47Z</dcterms:modified>
</cp:coreProperties>
</file>