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6858000" cy="9144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259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CEAA-8DFE-4EF9-8BDE-983AF974651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46E4-B7BE-4349-9B2E-721B2703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3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CEAA-8DFE-4EF9-8BDE-983AF974651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46E4-B7BE-4349-9B2E-721B2703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9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CEAA-8DFE-4EF9-8BDE-983AF974651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46E4-B7BE-4349-9B2E-721B2703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1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CEAA-8DFE-4EF9-8BDE-983AF974651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46E4-B7BE-4349-9B2E-721B2703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CEAA-8DFE-4EF9-8BDE-983AF974651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46E4-B7BE-4349-9B2E-721B2703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8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CEAA-8DFE-4EF9-8BDE-983AF974651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46E4-B7BE-4349-9B2E-721B2703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CEAA-8DFE-4EF9-8BDE-983AF974651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46E4-B7BE-4349-9B2E-721B2703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9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CEAA-8DFE-4EF9-8BDE-983AF974651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46E4-B7BE-4349-9B2E-721B2703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4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CEAA-8DFE-4EF9-8BDE-983AF974651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46E4-B7BE-4349-9B2E-721B2703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4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CEAA-8DFE-4EF9-8BDE-983AF974651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46E4-B7BE-4349-9B2E-721B2703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CEAA-8DFE-4EF9-8BDE-983AF974651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46E4-B7BE-4349-9B2E-721B2703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5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CEAA-8DFE-4EF9-8BDE-983AF974651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646E4-B7BE-4349-9B2E-721B27032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5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67" y="142874"/>
            <a:ext cx="6218237" cy="804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014853"/>
              </p:ext>
            </p:extLst>
          </p:nvPr>
        </p:nvGraphicFramePr>
        <p:xfrm>
          <a:off x="298067" y="6296025"/>
          <a:ext cx="4174715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KG Dark Side" panose="02000503000000020004" pitchFamily="2" charset="0"/>
                        </a:rPr>
                        <a:t>1.     New Hampshire ___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KG Dark Sid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KG Dark Side" panose="02000503000000020004" pitchFamily="2" charset="0"/>
                        </a:rPr>
                        <a:t>Trenton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KG Dark Sid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KG Dark Side" panose="02000503000000020004" pitchFamily="2" charset="0"/>
                        </a:rPr>
                        <a:t>Maine  ___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KG Dark Sid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 startAt="2"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KG Dark Side" panose="02000503000000020004" pitchFamily="2" charset="0"/>
                        </a:rPr>
                        <a:t>Boston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KG Dark Sid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KG Dark Side" panose="02000503000000020004" pitchFamily="2" charset="0"/>
                        </a:rPr>
                        <a:t>Massachusetts  ___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KG Dark Sid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 startAt="3"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KG Dark Side" panose="02000503000000020004" pitchFamily="2" charset="0"/>
                        </a:rPr>
                        <a:t>Montpelier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KG Dark Sid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KG Dark Side" panose="02000503000000020004" pitchFamily="2" charset="0"/>
                        </a:rPr>
                        <a:t>Vermont  ___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KG Dark Sid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 startAt="4"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KG Dark Side" panose="02000503000000020004" pitchFamily="2" charset="0"/>
                        </a:rPr>
                        <a:t>Annapolis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KG Dark Sid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KG Dark Side" panose="02000503000000020004" pitchFamily="2" charset="0"/>
                        </a:rPr>
                        <a:t>New York  ___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KG Dark Sid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 startAt="5"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KG Dark Side" panose="02000503000000020004" pitchFamily="2" charset="0"/>
                        </a:rPr>
                        <a:t>Dover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KG Dark Sid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KG Dark Side" panose="02000503000000020004" pitchFamily="2" charset="0"/>
                        </a:rPr>
                        <a:t>Rhode Island  ___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KG Dark Sid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 startAt="6"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KG Dark Side" panose="02000503000000020004" pitchFamily="2" charset="0"/>
                        </a:rPr>
                        <a:t>Augusta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KG Dark Sid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7"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KG Dark Side" panose="02000503000000020004" pitchFamily="2" charset="0"/>
                        </a:rPr>
                        <a:t>Connecticut  ___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KG Dark Sid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 startAt="7"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KG Dark Side" panose="02000503000000020004" pitchFamily="2" charset="0"/>
                        </a:rPr>
                        <a:t>Concord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KG Dark Sid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8"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KG Dark Side" panose="02000503000000020004" pitchFamily="2" charset="0"/>
                        </a:rPr>
                        <a:t>New Jersey  ___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KG Dark Sid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 startAt="8"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KG Dark Side" panose="02000503000000020004" pitchFamily="2" charset="0"/>
                        </a:rPr>
                        <a:t>Harrisburg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KG Dark Sid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9"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KG Dark Side" panose="02000503000000020004" pitchFamily="2" charset="0"/>
                        </a:rPr>
                        <a:t>Pennsylvania  ___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KG Dark Sid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KG Dark Side" panose="02000503000000020004" pitchFamily="2" charset="0"/>
                        </a:rPr>
                        <a:t>I.     Albany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KG Dark Sid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10"/>
                      </a:pP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KG Dark Side" panose="02000503000000020004" pitchFamily="2" charset="0"/>
                        </a:rPr>
                        <a:t>Delaware  ___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KG Dark Sid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 startAt="10"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KG Dark Side" panose="02000503000000020004" pitchFamily="2" charset="0"/>
                        </a:rPr>
                        <a:t>Providence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KG Dark Sid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11"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KG Dark Side" panose="02000503000000020004" pitchFamily="2" charset="0"/>
                        </a:rPr>
                        <a:t>Maryland  ___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KG Dark Sid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KG Dark Side" panose="02000503000000020004" pitchFamily="2" charset="0"/>
                        </a:rPr>
                        <a:t>K.    Hartford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KG Dark Sid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953000" y="4166393"/>
            <a:ext cx="1447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00600" y="3352800"/>
            <a:ext cx="1447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95800" y="3733800"/>
            <a:ext cx="1447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53000" y="2743200"/>
            <a:ext cx="8286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5800" y="5562600"/>
            <a:ext cx="1447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83285" y="5257800"/>
            <a:ext cx="1447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6600" y="4486275"/>
            <a:ext cx="10830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8067" y="228600"/>
            <a:ext cx="62182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Janda Safe and Sound" panose="02000503000000020004" pitchFamily="2" charset="0"/>
                <a:ea typeface="Cutie Patootie" panose="02000603000000000000" pitchFamily="2" charset="0"/>
              </a:rPr>
              <a:t>Northeast Region States and </a:t>
            </a:r>
            <a:r>
              <a:rPr lang="en-US" sz="2000" u="sng" dirty="0" smtClean="0">
                <a:latin typeface="Janda Safe and Sound" panose="02000503000000020004" pitchFamily="2" charset="0"/>
                <a:ea typeface="Cutie Patootie" panose="02000603000000000000" pitchFamily="2" charset="0"/>
              </a:rPr>
              <a:t>Capitals practice packet</a:t>
            </a:r>
            <a:endParaRPr lang="en-US" sz="2000" u="sng" dirty="0" smtClean="0">
              <a:latin typeface="Janda Safe and Sound" panose="02000503000000020004" pitchFamily="2" charset="0"/>
              <a:ea typeface="Cutie Patooti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4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47688"/>
            <a:ext cx="6218237" cy="804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05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47688"/>
            <a:ext cx="6218237" cy="804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72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28600"/>
            <a:ext cx="6218237" cy="804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285369"/>
              </p:ext>
            </p:extLst>
          </p:nvPr>
        </p:nvGraphicFramePr>
        <p:xfrm>
          <a:off x="685801" y="5105401"/>
          <a:ext cx="5638799" cy="3696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Janda Safe and Sound" panose="02000503000000020004" pitchFamily="2" charset="0"/>
                        </a:rPr>
                        <a:t>Number of State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Janda Safe and Sound" panose="02000503000000020004" pitchFamily="2" charset="0"/>
                        </a:rPr>
                        <a:t>Name of State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Janda Safe and Sound" panose="02000503000000020004" pitchFamily="2" charset="0"/>
                        </a:rPr>
                        <a:t>Name of Capital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4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Janda Safe and Sound" panose="02000503000000020004" pitchFamily="2" charset="0"/>
                        </a:rPr>
                        <a:t>48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4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Janda Safe and Sound" panose="02000503000000020004" pitchFamily="2" charset="0"/>
                        </a:rPr>
                        <a:t>47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4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Janda Safe and Sound" panose="02000503000000020004" pitchFamily="2" charset="0"/>
                        </a:rPr>
                        <a:t>46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4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Janda Safe and Sound" panose="02000503000000020004" pitchFamily="2" charset="0"/>
                        </a:rPr>
                        <a:t>45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4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Janda Safe and Sound" panose="02000503000000020004" pitchFamily="2" charset="0"/>
                        </a:rPr>
                        <a:t>44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4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Janda Safe and Sound" panose="02000503000000020004" pitchFamily="2" charset="0"/>
                        </a:rPr>
                        <a:t>43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4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Janda Safe and Sound" panose="02000503000000020004" pitchFamily="2" charset="0"/>
                        </a:rPr>
                        <a:t>42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24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Janda Safe and Sound" panose="02000503000000020004" pitchFamily="2" charset="0"/>
                        </a:rPr>
                        <a:t>41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424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Janda Safe and Sound" panose="02000503000000020004" pitchFamily="2" charset="0"/>
                        </a:rPr>
                        <a:t>40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24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Janda Safe and Sound" panose="02000503000000020004" pitchFamily="2" charset="0"/>
                        </a:rPr>
                        <a:t>39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247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Janda Safe and Sound" panose="02000503000000020004" pitchFamily="2" charset="0"/>
                        </a:rPr>
                        <a:t>38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Janda Safe and Sound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375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70</Words>
  <Application>Microsoft Office PowerPoint</Application>
  <PresentationFormat>On-screen Show (4:3)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Cutie Patootie</vt:lpstr>
      <vt:lpstr>Janda Safe and Sound</vt:lpstr>
      <vt:lpstr>KG Dark Side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Mansfield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Smith, Amanda</cp:lastModifiedBy>
  <cp:revision>8</cp:revision>
  <cp:lastPrinted>2016-09-27T13:07:05Z</cp:lastPrinted>
  <dcterms:created xsi:type="dcterms:W3CDTF">2015-08-21T16:10:38Z</dcterms:created>
  <dcterms:modified xsi:type="dcterms:W3CDTF">2018-09-11T22:39:06Z</dcterms:modified>
</cp:coreProperties>
</file>