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75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2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2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1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6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4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5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9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1C1A-62F0-422E-A6F8-B62F6E847C2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29853-8B3D-4C03-A5DF-69AFBB73F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6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4741019" cy="613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05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2016-08-18T20:28:28Z</dcterms:created>
  <dcterms:modified xsi:type="dcterms:W3CDTF">2016-08-18T20:29:05Z</dcterms:modified>
</cp:coreProperties>
</file>