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266-AFBC-4739-98D6-7C85399EE307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57E-8674-4115-A8F2-550C405E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9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266-AFBC-4739-98D6-7C85399EE307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57E-8674-4115-A8F2-550C405E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0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266-AFBC-4739-98D6-7C85399EE307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57E-8674-4115-A8F2-550C405E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2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266-AFBC-4739-98D6-7C85399EE307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57E-8674-4115-A8F2-550C405E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52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266-AFBC-4739-98D6-7C85399EE307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57E-8674-4115-A8F2-550C405E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266-AFBC-4739-98D6-7C85399EE307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57E-8674-4115-A8F2-550C405E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1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266-AFBC-4739-98D6-7C85399EE307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57E-8674-4115-A8F2-550C405E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6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266-AFBC-4739-98D6-7C85399EE307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57E-8674-4115-A8F2-550C405E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6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266-AFBC-4739-98D6-7C85399EE307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57E-8674-4115-A8F2-550C405E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266-AFBC-4739-98D6-7C85399EE307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57E-8674-4115-A8F2-550C405E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7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6266-AFBC-4739-98D6-7C85399EE307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57E-8674-4115-A8F2-550C405E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7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6266-AFBC-4739-98D6-7C85399EE307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3457E-8674-4115-A8F2-550C405EB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9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547688"/>
            <a:ext cx="6218237" cy="804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10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Smith, Amanda</cp:lastModifiedBy>
  <cp:revision>2</cp:revision>
  <dcterms:created xsi:type="dcterms:W3CDTF">2015-08-21T16:15:03Z</dcterms:created>
  <dcterms:modified xsi:type="dcterms:W3CDTF">2020-01-15T18:08:04Z</dcterms:modified>
</cp:coreProperties>
</file>