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7772400" cy="10058400"/>
  <p:notesSz cx="6985000" cy="9283700"/>
  <p:defaultTextStyle>
    <a:defPPr>
      <a:defRPr lang="en-US"/>
    </a:defPPr>
    <a:lvl1pPr marL="0" algn="l" defTabSz="102412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2064" algn="l" defTabSz="102412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4128" algn="l" defTabSz="102412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36192" algn="l" defTabSz="102412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48256" algn="l" defTabSz="102412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60320" algn="l" defTabSz="102412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72384" algn="l" defTabSz="102412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84448" algn="l" defTabSz="102412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96512" algn="l" defTabSz="102412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67" autoAdjust="0"/>
    <p:restoredTop sz="94676" autoAdjust="0"/>
  </p:normalViewPr>
  <p:slideViewPr>
    <p:cSldViewPr>
      <p:cViewPr varScale="1">
        <p:scale>
          <a:sx n="59" d="100"/>
          <a:sy n="59" d="100"/>
        </p:scale>
        <p:origin x="2190" y="102"/>
      </p:cViewPr>
      <p:guideLst>
        <p:guide orient="horz" pos="3168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2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41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36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482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723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84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965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C3836-40B0-4FD9-AE9B-3FE3FD0F057A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CCC36-2B05-4682-99A7-8008B9FA8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660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C3836-40B0-4FD9-AE9B-3FE3FD0F057A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CCC36-2B05-4682-99A7-8008B9FA8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244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26243" y="537846"/>
            <a:ext cx="1311593" cy="114414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1466" y="537846"/>
            <a:ext cx="3805238" cy="114414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C3836-40B0-4FD9-AE9B-3FE3FD0F057A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CCC36-2B05-4682-99A7-8008B9FA8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999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C3836-40B0-4FD9-AE9B-3FE3FD0F057A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CCC36-2B05-4682-99A7-8008B9FA8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163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7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7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120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412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3619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482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6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723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844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965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C3836-40B0-4FD9-AE9B-3FE3FD0F057A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CCC36-2B05-4682-99A7-8008B9FA8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121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1466" y="3129281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9421" y="3129281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C3836-40B0-4FD9-AE9B-3FE3FD0F057A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CCC36-2B05-4682-99A7-8008B9FA8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409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2064" indent="0">
              <a:buNone/>
              <a:defRPr sz="2200" b="1"/>
            </a:lvl2pPr>
            <a:lvl3pPr marL="1024128" indent="0">
              <a:buNone/>
              <a:defRPr sz="2000" b="1"/>
            </a:lvl3pPr>
            <a:lvl4pPr marL="1536192" indent="0">
              <a:buNone/>
              <a:defRPr sz="1800" b="1"/>
            </a:lvl4pPr>
            <a:lvl5pPr marL="2048256" indent="0">
              <a:buNone/>
              <a:defRPr sz="1800" b="1"/>
            </a:lvl5pPr>
            <a:lvl6pPr marL="2560320" indent="0">
              <a:buNone/>
              <a:defRPr sz="1800" b="1"/>
            </a:lvl6pPr>
            <a:lvl7pPr marL="3072384" indent="0">
              <a:buNone/>
              <a:defRPr sz="1800" b="1"/>
            </a:lvl7pPr>
            <a:lvl8pPr marL="3584448" indent="0">
              <a:buNone/>
              <a:defRPr sz="1800" b="1"/>
            </a:lvl8pPr>
            <a:lvl9pPr marL="4096512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2064" indent="0">
              <a:buNone/>
              <a:defRPr sz="2200" b="1"/>
            </a:lvl2pPr>
            <a:lvl3pPr marL="1024128" indent="0">
              <a:buNone/>
              <a:defRPr sz="2000" b="1"/>
            </a:lvl3pPr>
            <a:lvl4pPr marL="1536192" indent="0">
              <a:buNone/>
              <a:defRPr sz="1800" b="1"/>
            </a:lvl4pPr>
            <a:lvl5pPr marL="2048256" indent="0">
              <a:buNone/>
              <a:defRPr sz="1800" b="1"/>
            </a:lvl5pPr>
            <a:lvl6pPr marL="2560320" indent="0">
              <a:buNone/>
              <a:defRPr sz="1800" b="1"/>
            </a:lvl6pPr>
            <a:lvl7pPr marL="3072384" indent="0">
              <a:buNone/>
              <a:defRPr sz="1800" b="1"/>
            </a:lvl7pPr>
            <a:lvl8pPr marL="3584448" indent="0">
              <a:buNone/>
              <a:defRPr sz="1800" b="1"/>
            </a:lvl8pPr>
            <a:lvl9pPr marL="4096512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C3836-40B0-4FD9-AE9B-3FE3FD0F057A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CCC36-2B05-4682-99A7-8008B9FA8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209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C3836-40B0-4FD9-AE9B-3FE3FD0F057A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CCC36-2B05-4682-99A7-8008B9FA8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593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C3836-40B0-4FD9-AE9B-3FE3FD0F057A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CCC36-2B05-4682-99A7-8008B9FA8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979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9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12064" indent="0">
              <a:buNone/>
              <a:defRPr sz="1300"/>
            </a:lvl2pPr>
            <a:lvl3pPr marL="1024128" indent="0">
              <a:buNone/>
              <a:defRPr sz="1100"/>
            </a:lvl3pPr>
            <a:lvl4pPr marL="1536192" indent="0">
              <a:buNone/>
              <a:defRPr sz="1000"/>
            </a:lvl4pPr>
            <a:lvl5pPr marL="2048256" indent="0">
              <a:buNone/>
              <a:defRPr sz="1000"/>
            </a:lvl5pPr>
            <a:lvl6pPr marL="2560320" indent="0">
              <a:buNone/>
              <a:defRPr sz="1000"/>
            </a:lvl6pPr>
            <a:lvl7pPr marL="3072384" indent="0">
              <a:buNone/>
              <a:defRPr sz="1000"/>
            </a:lvl7pPr>
            <a:lvl8pPr marL="3584448" indent="0">
              <a:buNone/>
              <a:defRPr sz="1000"/>
            </a:lvl8pPr>
            <a:lvl9pPr marL="4096512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C3836-40B0-4FD9-AE9B-3FE3FD0F057A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CCC36-2B05-4682-99A7-8008B9FA8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296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12064" indent="0">
              <a:buNone/>
              <a:defRPr sz="3100"/>
            </a:lvl2pPr>
            <a:lvl3pPr marL="1024128" indent="0">
              <a:buNone/>
              <a:defRPr sz="2700"/>
            </a:lvl3pPr>
            <a:lvl4pPr marL="1536192" indent="0">
              <a:buNone/>
              <a:defRPr sz="2200"/>
            </a:lvl4pPr>
            <a:lvl5pPr marL="2048256" indent="0">
              <a:buNone/>
              <a:defRPr sz="2200"/>
            </a:lvl5pPr>
            <a:lvl6pPr marL="2560320" indent="0">
              <a:buNone/>
              <a:defRPr sz="2200"/>
            </a:lvl6pPr>
            <a:lvl7pPr marL="3072384" indent="0">
              <a:buNone/>
              <a:defRPr sz="2200"/>
            </a:lvl7pPr>
            <a:lvl8pPr marL="3584448" indent="0">
              <a:buNone/>
              <a:defRPr sz="2200"/>
            </a:lvl8pPr>
            <a:lvl9pPr marL="4096512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12064" indent="0">
              <a:buNone/>
              <a:defRPr sz="1300"/>
            </a:lvl2pPr>
            <a:lvl3pPr marL="1024128" indent="0">
              <a:buNone/>
              <a:defRPr sz="1100"/>
            </a:lvl3pPr>
            <a:lvl4pPr marL="1536192" indent="0">
              <a:buNone/>
              <a:defRPr sz="1000"/>
            </a:lvl4pPr>
            <a:lvl5pPr marL="2048256" indent="0">
              <a:buNone/>
              <a:defRPr sz="1000"/>
            </a:lvl5pPr>
            <a:lvl6pPr marL="2560320" indent="0">
              <a:buNone/>
              <a:defRPr sz="1000"/>
            </a:lvl6pPr>
            <a:lvl7pPr marL="3072384" indent="0">
              <a:buNone/>
              <a:defRPr sz="1000"/>
            </a:lvl7pPr>
            <a:lvl8pPr marL="3584448" indent="0">
              <a:buNone/>
              <a:defRPr sz="1000"/>
            </a:lvl8pPr>
            <a:lvl9pPr marL="4096512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C3836-40B0-4FD9-AE9B-3FE3FD0F057A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CCC36-2B05-4682-99A7-8008B9FA8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808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2413" tIns="51206" rIns="102413" bIns="5120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3"/>
            <a:ext cx="6995160" cy="6638079"/>
          </a:xfrm>
          <a:prstGeom prst="rect">
            <a:avLst/>
          </a:prstGeom>
        </p:spPr>
        <p:txBody>
          <a:bodyPr vert="horz" lIns="102413" tIns="51206" rIns="102413" bIns="5120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2413" tIns="51206" rIns="102413" bIns="51206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C3836-40B0-4FD9-AE9B-3FE3FD0F057A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2413" tIns="51206" rIns="102413" bIns="51206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2413" tIns="51206" rIns="102413" bIns="51206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CCC36-2B05-4682-99A7-8008B9FA8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442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4128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1024128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2104" indent="-320040" algn="l" defTabSz="1024128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indent="-256032" algn="l" defTabSz="1024128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92224" indent="-256032" algn="l" defTabSz="1024128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304288" indent="-256032" algn="l" defTabSz="1024128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16352" indent="-256032" algn="l" defTabSz="1024128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28416" indent="-256032" algn="l" defTabSz="1024128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indent="-256032" algn="l" defTabSz="1024128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52544" indent="-256032" algn="l" defTabSz="1024128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412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2064" algn="l" defTabSz="102412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4128" algn="l" defTabSz="102412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36192" algn="l" defTabSz="102412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48256" algn="l" defTabSz="102412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60320" algn="l" defTabSz="102412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72384" algn="l" defTabSz="102412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84448" algn="l" defTabSz="102412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96512" algn="l" defTabSz="102412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/>
          <p:nvPr/>
        </p:nvCxnSpPr>
        <p:spPr>
          <a:xfrm>
            <a:off x="-34544" y="9052560"/>
            <a:ext cx="780694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 rot="5400000">
            <a:off x="35528" y="2128999"/>
            <a:ext cx="4801393" cy="411189"/>
          </a:xfrm>
          <a:prstGeom prst="rect">
            <a:avLst/>
          </a:prstGeom>
          <a:noFill/>
        </p:spPr>
        <p:txBody>
          <a:bodyPr wrap="square" lIns="102413" tIns="51206" rIns="102413" bIns="51206" rtlCol="0">
            <a:spAutoFit/>
          </a:bodyPr>
          <a:lstStyle/>
          <a:p>
            <a:r>
              <a:rPr lang="en-US" dirty="0" smtClean="0"/>
              <a:t>----------------------------------------------------------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 rot="5400000">
            <a:off x="2540336" y="2159082"/>
            <a:ext cx="4939144" cy="411189"/>
          </a:xfrm>
          <a:prstGeom prst="rect">
            <a:avLst/>
          </a:prstGeom>
          <a:noFill/>
        </p:spPr>
        <p:txBody>
          <a:bodyPr wrap="square" lIns="102413" tIns="51206" rIns="102413" bIns="51206" rtlCol="0">
            <a:spAutoFit/>
          </a:bodyPr>
          <a:lstStyle/>
          <a:p>
            <a:r>
              <a:rPr lang="en-US" dirty="0" smtClean="0"/>
              <a:t>-----------------------------------------------------------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52400" y="304800"/>
            <a:ext cx="2078230" cy="8279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CCFindTheCreeper" panose="02000603000000000000" pitchFamily="2" charset="0"/>
                <a:ea typeface="CCFindTheCreeper" panose="02000603000000000000" pitchFamily="2" charset="0"/>
              </a:rPr>
              <a:t>Dates of War:          </a:t>
            </a:r>
          </a:p>
          <a:p>
            <a:endParaRPr lang="en-US" dirty="0">
              <a:latin typeface="CCFindTheCreeper" panose="02000603000000000000" pitchFamily="2" charset="0"/>
              <a:ea typeface="CCFindTheCreeper" panose="02000603000000000000" pitchFamily="2" charset="0"/>
            </a:endParaRPr>
          </a:p>
          <a:p>
            <a:endParaRPr lang="en-US" dirty="0" smtClean="0">
              <a:latin typeface="CCFindTheCreeper" panose="02000603000000000000" pitchFamily="2" charset="0"/>
              <a:ea typeface="CCFindTheCreeper" panose="02000603000000000000" pitchFamily="2" charset="0"/>
            </a:endParaRPr>
          </a:p>
          <a:p>
            <a:r>
              <a:rPr lang="en-US" sz="1200" b="1" dirty="0" smtClean="0">
                <a:latin typeface="CCFindTheCreeper" panose="02000603000000000000" pitchFamily="2" charset="0"/>
                <a:ea typeface="CCFindTheCreeper" panose="02000603000000000000" pitchFamily="2" charset="0"/>
              </a:rPr>
              <a:t>Name the 2 major alliances and the countries that were</a:t>
            </a:r>
          </a:p>
          <a:p>
            <a:r>
              <a:rPr lang="en-US" sz="1200" b="1" dirty="0" smtClean="0">
                <a:latin typeface="CCFindTheCreeper" panose="02000603000000000000" pitchFamily="2" charset="0"/>
                <a:ea typeface="CCFindTheCreeper" panose="02000603000000000000" pitchFamily="2" charset="0"/>
              </a:rPr>
              <a:t>included in each:</a:t>
            </a:r>
          </a:p>
          <a:p>
            <a:endParaRPr lang="en-US" sz="1200" b="1" dirty="0">
              <a:latin typeface="CCFindTheCreeper" panose="02000603000000000000" pitchFamily="2" charset="0"/>
              <a:ea typeface="CCFindTheCreeper" panose="02000603000000000000" pitchFamily="2" charset="0"/>
            </a:endParaRPr>
          </a:p>
          <a:p>
            <a:endParaRPr lang="en-US" sz="1200" b="1" dirty="0" smtClean="0">
              <a:latin typeface="CCFindTheCreeper" panose="02000603000000000000" pitchFamily="2" charset="0"/>
              <a:ea typeface="CCFindTheCreeper" panose="02000603000000000000" pitchFamily="2" charset="0"/>
            </a:endParaRPr>
          </a:p>
          <a:p>
            <a:endParaRPr lang="en-US" sz="1200" b="1" dirty="0">
              <a:latin typeface="CCFindTheCreeper" panose="02000603000000000000" pitchFamily="2" charset="0"/>
              <a:ea typeface="CCFindTheCreeper" panose="02000603000000000000" pitchFamily="2" charset="0"/>
            </a:endParaRPr>
          </a:p>
          <a:p>
            <a:endParaRPr lang="en-US" sz="1200" b="1" dirty="0" smtClean="0">
              <a:latin typeface="CCFindTheCreeper" panose="02000603000000000000" pitchFamily="2" charset="0"/>
              <a:ea typeface="CCFindTheCreeper" panose="02000603000000000000" pitchFamily="2" charset="0"/>
            </a:endParaRPr>
          </a:p>
          <a:p>
            <a:endParaRPr lang="en-US" sz="1200" b="1" dirty="0">
              <a:latin typeface="CCFindTheCreeper" panose="02000603000000000000" pitchFamily="2" charset="0"/>
              <a:ea typeface="CCFindTheCreeper" panose="02000603000000000000" pitchFamily="2" charset="0"/>
            </a:endParaRPr>
          </a:p>
          <a:p>
            <a:endParaRPr lang="en-US" sz="1200" b="1" dirty="0" smtClean="0">
              <a:latin typeface="CCFindTheCreeper" panose="02000603000000000000" pitchFamily="2" charset="0"/>
              <a:ea typeface="CCFindTheCreeper" panose="02000603000000000000" pitchFamily="2" charset="0"/>
            </a:endParaRPr>
          </a:p>
          <a:p>
            <a:endParaRPr lang="en-US" sz="1200" b="1" dirty="0">
              <a:latin typeface="CCFindTheCreeper" panose="02000603000000000000" pitchFamily="2" charset="0"/>
              <a:ea typeface="CCFindTheCreeper" panose="02000603000000000000" pitchFamily="2" charset="0"/>
            </a:endParaRPr>
          </a:p>
          <a:p>
            <a:endParaRPr lang="en-US" sz="1200" b="1" dirty="0" smtClean="0">
              <a:latin typeface="CCFindTheCreeper" panose="02000603000000000000" pitchFamily="2" charset="0"/>
              <a:ea typeface="CCFindTheCreeper" panose="02000603000000000000" pitchFamily="2" charset="0"/>
            </a:endParaRPr>
          </a:p>
          <a:p>
            <a:r>
              <a:rPr lang="en-US" sz="1200" b="1" dirty="0" smtClean="0">
                <a:latin typeface="CCFindTheCreeper" panose="02000603000000000000" pitchFamily="2" charset="0"/>
                <a:ea typeface="CCFindTheCreeper" panose="02000603000000000000" pitchFamily="2" charset="0"/>
              </a:rPr>
              <a:t>Why was WWI so much deadlier than earlier wars?</a:t>
            </a:r>
          </a:p>
          <a:p>
            <a:endParaRPr lang="en-US" sz="1200" b="1" dirty="0">
              <a:latin typeface="CCFindTheCreeper" panose="02000603000000000000" pitchFamily="2" charset="0"/>
              <a:ea typeface="CCFindTheCreeper" panose="02000603000000000000" pitchFamily="2" charset="0"/>
            </a:endParaRPr>
          </a:p>
          <a:p>
            <a:endParaRPr lang="en-US" sz="1200" b="1" dirty="0" smtClean="0">
              <a:latin typeface="CCFindTheCreeper" panose="02000603000000000000" pitchFamily="2" charset="0"/>
              <a:ea typeface="CCFindTheCreeper" panose="02000603000000000000" pitchFamily="2" charset="0"/>
            </a:endParaRPr>
          </a:p>
          <a:p>
            <a:endParaRPr lang="en-US" sz="1200" b="1" dirty="0">
              <a:latin typeface="CCFindTheCreeper" panose="02000603000000000000" pitchFamily="2" charset="0"/>
              <a:ea typeface="CCFindTheCreeper" panose="02000603000000000000" pitchFamily="2" charset="0"/>
            </a:endParaRPr>
          </a:p>
          <a:p>
            <a:endParaRPr lang="en-US" sz="1200" b="1" dirty="0" smtClean="0">
              <a:latin typeface="CCFindTheCreeper" panose="02000603000000000000" pitchFamily="2" charset="0"/>
              <a:ea typeface="CCFindTheCreeper" panose="02000603000000000000" pitchFamily="2" charset="0"/>
            </a:endParaRPr>
          </a:p>
          <a:p>
            <a:endParaRPr lang="en-US" sz="1200" b="1" dirty="0">
              <a:latin typeface="CCFindTheCreeper" panose="02000603000000000000" pitchFamily="2" charset="0"/>
              <a:ea typeface="CCFindTheCreeper" panose="02000603000000000000" pitchFamily="2" charset="0"/>
            </a:endParaRPr>
          </a:p>
          <a:p>
            <a:endParaRPr lang="en-US" sz="1200" b="1" dirty="0" smtClean="0">
              <a:latin typeface="CCFindTheCreeper" panose="02000603000000000000" pitchFamily="2" charset="0"/>
              <a:ea typeface="CCFindTheCreeper" panose="02000603000000000000" pitchFamily="2" charset="0"/>
            </a:endParaRPr>
          </a:p>
          <a:p>
            <a:endParaRPr lang="en-US" sz="1200" b="1" dirty="0">
              <a:latin typeface="CCFindTheCreeper" panose="02000603000000000000" pitchFamily="2" charset="0"/>
              <a:ea typeface="CCFindTheCreeper" panose="02000603000000000000" pitchFamily="2" charset="0"/>
            </a:endParaRPr>
          </a:p>
          <a:p>
            <a:r>
              <a:rPr lang="en-US" sz="1200" b="1" dirty="0" smtClean="0">
                <a:latin typeface="CCFindTheCreeper" panose="02000603000000000000" pitchFamily="2" charset="0"/>
                <a:ea typeface="CCFindTheCreeper" panose="02000603000000000000" pitchFamily="2" charset="0"/>
              </a:rPr>
              <a:t>Why did the U.S. get involved?</a:t>
            </a:r>
          </a:p>
          <a:p>
            <a:endParaRPr lang="en-US" sz="1200" b="1" dirty="0">
              <a:latin typeface="CCFindTheCreeper" panose="02000603000000000000" pitchFamily="2" charset="0"/>
              <a:ea typeface="CCFindTheCreeper" panose="02000603000000000000" pitchFamily="2" charset="0"/>
            </a:endParaRPr>
          </a:p>
          <a:p>
            <a:endParaRPr lang="en-US" sz="1200" b="1" dirty="0" smtClean="0">
              <a:latin typeface="CCFindTheCreeper" panose="02000603000000000000" pitchFamily="2" charset="0"/>
              <a:ea typeface="CCFindTheCreeper" panose="02000603000000000000" pitchFamily="2" charset="0"/>
            </a:endParaRPr>
          </a:p>
          <a:p>
            <a:endParaRPr lang="en-US" sz="1200" b="1" dirty="0">
              <a:latin typeface="CCFindTheCreeper" panose="02000603000000000000" pitchFamily="2" charset="0"/>
              <a:ea typeface="CCFindTheCreeper" panose="02000603000000000000" pitchFamily="2" charset="0"/>
            </a:endParaRPr>
          </a:p>
          <a:p>
            <a:endParaRPr lang="en-US" sz="1200" b="1" dirty="0" smtClean="0">
              <a:latin typeface="CCFindTheCreeper" panose="02000603000000000000" pitchFamily="2" charset="0"/>
              <a:ea typeface="CCFindTheCreeper" panose="02000603000000000000" pitchFamily="2" charset="0"/>
            </a:endParaRPr>
          </a:p>
          <a:p>
            <a:endParaRPr lang="en-US" sz="1200" b="1" dirty="0">
              <a:latin typeface="CCFindTheCreeper" panose="02000603000000000000" pitchFamily="2" charset="0"/>
              <a:ea typeface="CCFindTheCreeper" panose="02000603000000000000" pitchFamily="2" charset="0"/>
            </a:endParaRPr>
          </a:p>
          <a:p>
            <a:endParaRPr lang="en-US" sz="1200" b="1" dirty="0" smtClean="0">
              <a:latin typeface="CCFindTheCreeper" panose="02000603000000000000" pitchFamily="2" charset="0"/>
              <a:ea typeface="CCFindTheCreeper" panose="02000603000000000000" pitchFamily="2" charset="0"/>
            </a:endParaRPr>
          </a:p>
          <a:p>
            <a:endParaRPr lang="en-US" sz="1200" b="1" dirty="0">
              <a:latin typeface="CCFindTheCreeper" panose="02000603000000000000" pitchFamily="2" charset="0"/>
              <a:ea typeface="CCFindTheCreeper" panose="02000603000000000000" pitchFamily="2" charset="0"/>
            </a:endParaRPr>
          </a:p>
          <a:p>
            <a:endParaRPr lang="en-US" sz="1200" b="1" dirty="0" smtClean="0">
              <a:latin typeface="CCFindTheCreeper" panose="02000603000000000000" pitchFamily="2" charset="0"/>
              <a:ea typeface="CCFindTheCreeper" panose="02000603000000000000" pitchFamily="2" charset="0"/>
            </a:endParaRPr>
          </a:p>
          <a:p>
            <a:r>
              <a:rPr lang="en-US" sz="1200" b="1" dirty="0" smtClean="0">
                <a:latin typeface="CCFindTheCreeper" panose="02000603000000000000" pitchFamily="2" charset="0"/>
                <a:ea typeface="CCFindTheCreeper" panose="02000603000000000000" pitchFamily="2" charset="0"/>
              </a:rPr>
              <a:t>List the major events in  order that lead to the end of WWI</a:t>
            </a:r>
          </a:p>
          <a:p>
            <a:endParaRPr lang="en-US" sz="1200" b="1" dirty="0">
              <a:latin typeface="CCFindTheCreeper" panose="02000603000000000000" pitchFamily="2" charset="0"/>
              <a:ea typeface="CCFindTheCreeper" panose="02000603000000000000" pitchFamily="2" charset="0"/>
            </a:endParaRPr>
          </a:p>
          <a:p>
            <a:endParaRPr lang="en-US" sz="1200" b="1" dirty="0" smtClean="0">
              <a:latin typeface="CCFindTheCreeper" panose="02000603000000000000" pitchFamily="2" charset="0"/>
              <a:ea typeface="CCFindTheCreeper" panose="02000603000000000000" pitchFamily="2" charset="0"/>
            </a:endParaRPr>
          </a:p>
          <a:p>
            <a:endParaRPr lang="en-US" sz="1200" b="1" dirty="0">
              <a:latin typeface="CCFindTheCreeper" panose="02000603000000000000" pitchFamily="2" charset="0"/>
              <a:ea typeface="CCFindTheCreeper" panose="02000603000000000000" pitchFamily="2" charset="0"/>
            </a:endParaRPr>
          </a:p>
          <a:p>
            <a:endParaRPr lang="en-US" sz="1200" b="1" dirty="0" smtClean="0">
              <a:latin typeface="CCFindTheCreeper" panose="02000603000000000000" pitchFamily="2" charset="0"/>
              <a:ea typeface="CCFindTheCreeper" panose="02000603000000000000" pitchFamily="2" charset="0"/>
            </a:endParaRPr>
          </a:p>
          <a:p>
            <a:endParaRPr lang="en-US" sz="1200" b="1" dirty="0">
              <a:latin typeface="CCFindTheCreeper" panose="02000603000000000000" pitchFamily="2" charset="0"/>
              <a:ea typeface="CCFindTheCreeper" panose="02000603000000000000" pitchFamily="2" charset="0"/>
            </a:endParaRPr>
          </a:p>
          <a:p>
            <a:endParaRPr lang="en-US" sz="1200" b="1" dirty="0" smtClean="0">
              <a:latin typeface="CCFindTheCreeper" panose="02000603000000000000" pitchFamily="2" charset="0"/>
              <a:ea typeface="CCFindTheCreeper" panose="02000603000000000000" pitchFamily="2" charset="0"/>
            </a:endParaRPr>
          </a:p>
          <a:p>
            <a:r>
              <a:rPr lang="en-US" sz="1200" b="1" dirty="0" smtClean="0">
                <a:latin typeface="CCFindTheCreeper" panose="02000603000000000000" pitchFamily="2" charset="0"/>
                <a:ea typeface="CCFindTheCreeper" panose="02000603000000000000" pitchFamily="2" charset="0"/>
              </a:rPr>
              <a:t>What amendment gave women the right to vote?</a:t>
            </a:r>
            <a:endParaRPr lang="en-US" sz="1200" b="1" dirty="0">
              <a:latin typeface="CCFindTheCreeper" panose="02000603000000000000" pitchFamily="2" charset="0"/>
              <a:ea typeface="CCFindTheCreeper" panose="02000603000000000000" pitchFamily="2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2395255" y="4595799"/>
            <a:ext cx="0" cy="44567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982303" y="4595800"/>
            <a:ext cx="0" cy="44567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-34543" y="4595799"/>
            <a:ext cx="7806943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641820" y="304800"/>
            <a:ext cx="2078230" cy="8463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CCFindTheCreeper" panose="02000603000000000000" pitchFamily="2" charset="0"/>
                <a:ea typeface="CCFindTheCreeper" panose="02000603000000000000" pitchFamily="2" charset="0"/>
              </a:rPr>
              <a:t>Dates of War:          </a:t>
            </a:r>
          </a:p>
          <a:p>
            <a:endParaRPr lang="en-US" dirty="0">
              <a:latin typeface="CCFindTheCreeper" panose="02000603000000000000" pitchFamily="2" charset="0"/>
              <a:ea typeface="CCFindTheCreeper" panose="02000603000000000000" pitchFamily="2" charset="0"/>
            </a:endParaRPr>
          </a:p>
          <a:p>
            <a:endParaRPr lang="en-US" dirty="0" smtClean="0">
              <a:latin typeface="CCFindTheCreeper" panose="02000603000000000000" pitchFamily="2" charset="0"/>
              <a:ea typeface="CCFindTheCreeper" panose="02000603000000000000" pitchFamily="2" charset="0"/>
            </a:endParaRPr>
          </a:p>
          <a:p>
            <a:r>
              <a:rPr lang="en-US" sz="1200" b="1" dirty="0" smtClean="0">
                <a:latin typeface="CCFindTheCreeper" panose="02000603000000000000" pitchFamily="2" charset="0"/>
                <a:ea typeface="CCFindTheCreeper" panose="02000603000000000000" pitchFamily="2" charset="0"/>
              </a:rPr>
              <a:t>What three countries wanted to conquer other countries?</a:t>
            </a:r>
          </a:p>
          <a:p>
            <a:r>
              <a:rPr lang="en-US" sz="1200" b="1" dirty="0" smtClean="0">
                <a:latin typeface="CCFindTheCreeper" panose="02000603000000000000" pitchFamily="2" charset="0"/>
                <a:ea typeface="CCFindTheCreeper" panose="02000603000000000000" pitchFamily="2" charset="0"/>
              </a:rPr>
              <a:t>1.</a:t>
            </a:r>
          </a:p>
          <a:p>
            <a:endParaRPr lang="en-US" sz="1200" b="1" dirty="0" smtClean="0">
              <a:latin typeface="CCFindTheCreeper" panose="02000603000000000000" pitchFamily="2" charset="0"/>
              <a:ea typeface="CCFindTheCreeper" panose="02000603000000000000" pitchFamily="2" charset="0"/>
            </a:endParaRPr>
          </a:p>
          <a:p>
            <a:r>
              <a:rPr lang="en-US" sz="1200" b="1" dirty="0" smtClean="0">
                <a:latin typeface="CCFindTheCreeper" panose="02000603000000000000" pitchFamily="2" charset="0"/>
                <a:ea typeface="CCFindTheCreeper" panose="02000603000000000000" pitchFamily="2" charset="0"/>
              </a:rPr>
              <a:t>2.</a:t>
            </a:r>
          </a:p>
          <a:p>
            <a:endParaRPr lang="en-US" sz="1200" b="1" dirty="0" smtClean="0">
              <a:latin typeface="CCFindTheCreeper" panose="02000603000000000000" pitchFamily="2" charset="0"/>
              <a:ea typeface="CCFindTheCreeper" panose="02000603000000000000" pitchFamily="2" charset="0"/>
            </a:endParaRPr>
          </a:p>
          <a:p>
            <a:r>
              <a:rPr lang="en-US" sz="1200" b="1" dirty="0" smtClean="0">
                <a:latin typeface="CCFindTheCreeper" panose="02000603000000000000" pitchFamily="2" charset="0"/>
                <a:ea typeface="CCFindTheCreeper" panose="02000603000000000000" pitchFamily="2" charset="0"/>
              </a:rPr>
              <a:t>3.</a:t>
            </a:r>
          </a:p>
          <a:p>
            <a:endParaRPr lang="en-US" sz="1200" b="1" dirty="0">
              <a:latin typeface="CCFindTheCreeper" panose="02000603000000000000" pitchFamily="2" charset="0"/>
              <a:ea typeface="CCFindTheCreeper" panose="02000603000000000000" pitchFamily="2" charset="0"/>
            </a:endParaRPr>
          </a:p>
          <a:p>
            <a:r>
              <a:rPr lang="en-US" sz="1200" b="1" dirty="0" smtClean="0">
                <a:latin typeface="CCFindTheCreeper" panose="02000603000000000000" pitchFamily="2" charset="0"/>
                <a:ea typeface="CCFindTheCreeper" panose="02000603000000000000" pitchFamily="2" charset="0"/>
              </a:rPr>
              <a:t>What were the three countries (or alliance) called?</a:t>
            </a:r>
          </a:p>
          <a:p>
            <a:endParaRPr lang="en-US" sz="1200" b="1" dirty="0">
              <a:latin typeface="CCFindTheCreeper" panose="02000603000000000000" pitchFamily="2" charset="0"/>
              <a:ea typeface="CCFindTheCreeper" panose="02000603000000000000" pitchFamily="2" charset="0"/>
            </a:endParaRPr>
          </a:p>
          <a:p>
            <a:endParaRPr lang="en-US" sz="1200" b="1" dirty="0" smtClean="0">
              <a:latin typeface="CCFindTheCreeper" panose="02000603000000000000" pitchFamily="2" charset="0"/>
              <a:ea typeface="CCFindTheCreeper" panose="02000603000000000000" pitchFamily="2" charset="0"/>
            </a:endParaRPr>
          </a:p>
          <a:p>
            <a:endParaRPr lang="en-US" sz="1200" b="1" dirty="0">
              <a:latin typeface="CCFindTheCreeper" panose="02000603000000000000" pitchFamily="2" charset="0"/>
              <a:ea typeface="CCFindTheCreeper" panose="02000603000000000000" pitchFamily="2" charset="0"/>
            </a:endParaRPr>
          </a:p>
          <a:p>
            <a:r>
              <a:rPr lang="en-US" sz="1200" b="1" dirty="0" smtClean="0">
                <a:latin typeface="CCFindTheCreeper" panose="02000603000000000000" pitchFamily="2" charset="0"/>
                <a:ea typeface="CCFindTheCreeper" panose="02000603000000000000" pitchFamily="2" charset="0"/>
              </a:rPr>
              <a:t>What countries opposed Germany and Italy?</a:t>
            </a:r>
          </a:p>
          <a:p>
            <a:r>
              <a:rPr lang="en-US" sz="1200" b="1" dirty="0" smtClean="0">
                <a:latin typeface="CCFindTheCreeper" panose="02000603000000000000" pitchFamily="2" charset="0"/>
                <a:ea typeface="CCFindTheCreeper" panose="02000603000000000000" pitchFamily="2" charset="0"/>
              </a:rPr>
              <a:t>1.</a:t>
            </a:r>
          </a:p>
          <a:p>
            <a:endParaRPr lang="en-US" sz="1200" b="1" dirty="0" smtClean="0">
              <a:latin typeface="CCFindTheCreeper" panose="02000603000000000000" pitchFamily="2" charset="0"/>
              <a:ea typeface="CCFindTheCreeper" panose="02000603000000000000" pitchFamily="2" charset="0"/>
            </a:endParaRPr>
          </a:p>
          <a:p>
            <a:r>
              <a:rPr lang="en-US" sz="1200" b="1" dirty="0" smtClean="0">
                <a:latin typeface="CCFindTheCreeper" panose="02000603000000000000" pitchFamily="2" charset="0"/>
                <a:ea typeface="CCFindTheCreeper" panose="02000603000000000000" pitchFamily="2" charset="0"/>
              </a:rPr>
              <a:t>2.</a:t>
            </a:r>
          </a:p>
          <a:p>
            <a:endParaRPr lang="en-US" sz="1200" b="1" dirty="0">
              <a:latin typeface="CCFindTheCreeper" panose="02000603000000000000" pitchFamily="2" charset="0"/>
              <a:ea typeface="CCFindTheCreeper" panose="02000603000000000000" pitchFamily="2" charset="0"/>
            </a:endParaRPr>
          </a:p>
          <a:p>
            <a:endParaRPr lang="en-US" sz="1200" b="1" dirty="0">
              <a:latin typeface="CCFindTheCreeper" panose="02000603000000000000" pitchFamily="2" charset="0"/>
              <a:ea typeface="CCFindTheCreeper" panose="02000603000000000000" pitchFamily="2" charset="0"/>
            </a:endParaRPr>
          </a:p>
          <a:p>
            <a:r>
              <a:rPr lang="en-US" sz="1200" b="1" dirty="0" smtClean="0">
                <a:latin typeface="CCFindTheCreeper" panose="02000603000000000000" pitchFamily="2" charset="0"/>
                <a:ea typeface="CCFindTheCreeper" panose="02000603000000000000" pitchFamily="2" charset="0"/>
              </a:rPr>
              <a:t>What event caused America to get involved in WWII?</a:t>
            </a:r>
          </a:p>
          <a:p>
            <a:endParaRPr lang="en-US" sz="1200" b="1" dirty="0" smtClean="0">
              <a:latin typeface="CCFindTheCreeper" panose="02000603000000000000" pitchFamily="2" charset="0"/>
              <a:ea typeface="CCFindTheCreeper" panose="02000603000000000000" pitchFamily="2" charset="0"/>
            </a:endParaRPr>
          </a:p>
          <a:p>
            <a:endParaRPr lang="en-US" sz="1200" b="1" dirty="0">
              <a:latin typeface="CCFindTheCreeper" panose="02000603000000000000" pitchFamily="2" charset="0"/>
              <a:ea typeface="CCFindTheCreeper" panose="02000603000000000000" pitchFamily="2" charset="0"/>
            </a:endParaRPr>
          </a:p>
          <a:p>
            <a:endParaRPr lang="en-US" sz="1200" b="1" dirty="0" smtClean="0">
              <a:latin typeface="CCFindTheCreeper" panose="02000603000000000000" pitchFamily="2" charset="0"/>
              <a:ea typeface="CCFindTheCreeper" panose="02000603000000000000" pitchFamily="2" charset="0"/>
            </a:endParaRPr>
          </a:p>
          <a:p>
            <a:r>
              <a:rPr lang="en-US" sz="1200" b="1" dirty="0" smtClean="0">
                <a:latin typeface="CCFindTheCreeper" panose="02000603000000000000" pitchFamily="2" charset="0"/>
                <a:ea typeface="CCFindTheCreeper" panose="02000603000000000000" pitchFamily="2" charset="0"/>
              </a:rPr>
              <a:t>What countries did the U.S. join forces with?</a:t>
            </a:r>
          </a:p>
          <a:p>
            <a:endParaRPr lang="en-US" sz="1200" b="1" dirty="0" smtClean="0">
              <a:latin typeface="CCFindTheCreeper" panose="02000603000000000000" pitchFamily="2" charset="0"/>
              <a:ea typeface="CCFindTheCreeper" panose="02000603000000000000" pitchFamily="2" charset="0"/>
            </a:endParaRPr>
          </a:p>
          <a:p>
            <a:endParaRPr lang="en-US" sz="1200" b="1" dirty="0">
              <a:latin typeface="CCFindTheCreeper" panose="02000603000000000000" pitchFamily="2" charset="0"/>
              <a:ea typeface="CCFindTheCreeper" panose="02000603000000000000" pitchFamily="2" charset="0"/>
            </a:endParaRPr>
          </a:p>
          <a:p>
            <a:endParaRPr lang="en-US" sz="1200" b="1" dirty="0" smtClean="0">
              <a:latin typeface="CCFindTheCreeper" panose="02000603000000000000" pitchFamily="2" charset="0"/>
              <a:ea typeface="CCFindTheCreeper" panose="02000603000000000000" pitchFamily="2" charset="0"/>
            </a:endParaRPr>
          </a:p>
          <a:p>
            <a:r>
              <a:rPr lang="en-US" sz="1200" b="1" dirty="0" smtClean="0">
                <a:latin typeface="CCFindTheCreeper" panose="02000603000000000000" pitchFamily="2" charset="0"/>
                <a:ea typeface="CCFindTheCreeper" panose="02000603000000000000" pitchFamily="2" charset="0"/>
              </a:rPr>
              <a:t>When the Allies freed Europe, what did they find ?</a:t>
            </a:r>
          </a:p>
          <a:p>
            <a:endParaRPr lang="en-US" sz="1200" b="1" dirty="0">
              <a:latin typeface="CCFindTheCreeper" panose="02000603000000000000" pitchFamily="2" charset="0"/>
              <a:ea typeface="CCFindTheCreeper" panose="02000603000000000000" pitchFamily="2" charset="0"/>
            </a:endParaRPr>
          </a:p>
          <a:p>
            <a:endParaRPr lang="en-US" sz="1200" b="1" dirty="0" smtClean="0">
              <a:latin typeface="CCFindTheCreeper" panose="02000603000000000000" pitchFamily="2" charset="0"/>
              <a:ea typeface="CCFindTheCreeper" panose="02000603000000000000" pitchFamily="2" charset="0"/>
            </a:endParaRPr>
          </a:p>
          <a:p>
            <a:endParaRPr lang="en-US" sz="1200" b="1" dirty="0">
              <a:latin typeface="CCFindTheCreeper" panose="02000603000000000000" pitchFamily="2" charset="0"/>
              <a:ea typeface="CCFindTheCreeper" panose="02000603000000000000" pitchFamily="2" charset="0"/>
            </a:endParaRPr>
          </a:p>
          <a:p>
            <a:endParaRPr lang="en-US" sz="1200" b="1" dirty="0" smtClean="0">
              <a:latin typeface="CCFindTheCreeper" panose="02000603000000000000" pitchFamily="2" charset="0"/>
              <a:ea typeface="CCFindTheCreeper" panose="02000603000000000000" pitchFamily="2" charset="0"/>
            </a:endParaRPr>
          </a:p>
          <a:p>
            <a:endParaRPr lang="en-US" sz="1200" b="1" dirty="0">
              <a:latin typeface="CCFindTheCreeper" panose="02000603000000000000" pitchFamily="2" charset="0"/>
              <a:ea typeface="CCFindTheCreeper" panose="02000603000000000000" pitchFamily="2" charset="0"/>
            </a:endParaRPr>
          </a:p>
          <a:p>
            <a:r>
              <a:rPr lang="en-US" sz="1200" b="1" dirty="0" smtClean="0">
                <a:latin typeface="CCFindTheCreeper" panose="02000603000000000000" pitchFamily="2" charset="0"/>
                <a:ea typeface="CCFindTheCreeper" panose="02000603000000000000" pitchFamily="2" charset="0"/>
              </a:rPr>
              <a:t>What caused the end of WWII?  Why was it used?</a:t>
            </a:r>
          </a:p>
          <a:p>
            <a:endParaRPr lang="en-US" sz="1200" b="1" dirty="0">
              <a:latin typeface="CCFindTheCreeper" panose="02000603000000000000" pitchFamily="2" charset="0"/>
              <a:ea typeface="CCFindTheCreeper" panose="02000603000000000000" pitchFamily="2" charset="0"/>
            </a:endParaRPr>
          </a:p>
          <a:p>
            <a:endParaRPr lang="en-US" sz="1200" b="1" dirty="0" smtClean="0">
              <a:latin typeface="CCFindTheCreeper" panose="02000603000000000000" pitchFamily="2" charset="0"/>
              <a:ea typeface="CCFindTheCreeper" panose="02000603000000000000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131240" y="236400"/>
            <a:ext cx="2641160" cy="9017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CCFindTheCreeper" panose="02000603000000000000" pitchFamily="2" charset="0"/>
                <a:ea typeface="CCFindTheCreeper" panose="02000603000000000000" pitchFamily="2" charset="0"/>
              </a:rPr>
              <a:t>Dates of the Great Depression</a:t>
            </a:r>
          </a:p>
          <a:p>
            <a:endParaRPr lang="en-US" sz="1200" b="1" dirty="0">
              <a:latin typeface="CCFindTheCreeper" panose="02000603000000000000" pitchFamily="2" charset="0"/>
              <a:ea typeface="CCFindTheCreeper" panose="02000603000000000000" pitchFamily="2" charset="0"/>
            </a:endParaRPr>
          </a:p>
          <a:p>
            <a:endParaRPr lang="en-US" sz="1200" b="1" dirty="0" smtClean="0">
              <a:latin typeface="CCFindTheCreeper" panose="02000603000000000000" pitchFamily="2" charset="0"/>
              <a:ea typeface="CCFindTheCreeper" panose="02000603000000000000" pitchFamily="2" charset="0"/>
            </a:endParaRPr>
          </a:p>
          <a:p>
            <a:endParaRPr lang="en-US" sz="1200" b="1" dirty="0">
              <a:latin typeface="CCFindTheCreeper" panose="02000603000000000000" pitchFamily="2" charset="0"/>
              <a:ea typeface="CCFindTheCreeper" panose="02000603000000000000" pitchFamily="2" charset="0"/>
            </a:endParaRPr>
          </a:p>
          <a:p>
            <a:r>
              <a:rPr lang="en-US" sz="1200" b="1" dirty="0" smtClean="0">
                <a:latin typeface="CCFindTheCreeper" panose="02000603000000000000" pitchFamily="2" charset="0"/>
                <a:ea typeface="CCFindTheCreeper" panose="02000603000000000000" pitchFamily="2" charset="0"/>
              </a:rPr>
              <a:t>What was a major cause of the Great Depression?</a:t>
            </a:r>
          </a:p>
          <a:p>
            <a:endParaRPr lang="en-US" dirty="0">
              <a:latin typeface="CCFindTheCreeper" panose="02000603000000000000" pitchFamily="2" charset="0"/>
              <a:ea typeface="CCFindTheCreeper" panose="02000603000000000000" pitchFamily="2" charset="0"/>
            </a:endParaRPr>
          </a:p>
          <a:p>
            <a:endParaRPr lang="en-US" dirty="0" smtClean="0">
              <a:latin typeface="CCFindTheCreeper" panose="02000603000000000000" pitchFamily="2" charset="0"/>
              <a:ea typeface="CCFindTheCreeper" panose="02000603000000000000" pitchFamily="2" charset="0"/>
            </a:endParaRPr>
          </a:p>
          <a:p>
            <a:endParaRPr lang="en-US" sz="1200" b="1" dirty="0">
              <a:latin typeface="CCFindTheCreeper" panose="02000603000000000000" pitchFamily="2" charset="0"/>
              <a:ea typeface="CCFindTheCreeper" panose="02000603000000000000" pitchFamily="2" charset="0"/>
            </a:endParaRPr>
          </a:p>
          <a:p>
            <a:r>
              <a:rPr lang="en-US" sz="1200" b="1" dirty="0" smtClean="0">
                <a:latin typeface="CCFindTheCreeper" panose="02000603000000000000" pitchFamily="2" charset="0"/>
                <a:ea typeface="CCFindTheCreeper" panose="02000603000000000000" pitchFamily="2" charset="0"/>
              </a:rPr>
              <a:t>How did Americans suffer during the Great Depression?</a:t>
            </a:r>
          </a:p>
          <a:p>
            <a:r>
              <a:rPr lang="en-US" sz="1200" b="1" dirty="0" smtClean="0">
                <a:latin typeface="CCFindTheCreeper" panose="02000603000000000000" pitchFamily="2" charset="0"/>
                <a:ea typeface="CCFindTheCreeper" panose="02000603000000000000" pitchFamily="2" charset="0"/>
              </a:rPr>
              <a:t>1.</a:t>
            </a:r>
          </a:p>
          <a:p>
            <a:endParaRPr lang="en-US" sz="1200" b="1" dirty="0">
              <a:latin typeface="CCFindTheCreeper" panose="02000603000000000000" pitchFamily="2" charset="0"/>
              <a:ea typeface="CCFindTheCreeper" panose="02000603000000000000" pitchFamily="2" charset="0"/>
            </a:endParaRPr>
          </a:p>
          <a:p>
            <a:r>
              <a:rPr lang="en-US" sz="1200" b="1" dirty="0" smtClean="0">
                <a:latin typeface="CCFindTheCreeper" panose="02000603000000000000" pitchFamily="2" charset="0"/>
                <a:ea typeface="CCFindTheCreeper" panose="02000603000000000000" pitchFamily="2" charset="0"/>
              </a:rPr>
              <a:t>2.</a:t>
            </a:r>
          </a:p>
          <a:p>
            <a:endParaRPr lang="en-US" sz="1200" b="1" dirty="0">
              <a:latin typeface="CCFindTheCreeper" panose="02000603000000000000" pitchFamily="2" charset="0"/>
              <a:ea typeface="CCFindTheCreeper" panose="02000603000000000000" pitchFamily="2" charset="0"/>
            </a:endParaRPr>
          </a:p>
          <a:p>
            <a:r>
              <a:rPr lang="en-US" sz="1200" b="1" dirty="0" smtClean="0">
                <a:latin typeface="CCFindTheCreeper" panose="02000603000000000000" pitchFamily="2" charset="0"/>
                <a:ea typeface="CCFindTheCreeper" panose="02000603000000000000" pitchFamily="2" charset="0"/>
              </a:rPr>
              <a:t>3.</a:t>
            </a:r>
          </a:p>
          <a:p>
            <a:endParaRPr lang="en-US" sz="1200" b="1" dirty="0">
              <a:latin typeface="CCFindTheCreeper" panose="02000603000000000000" pitchFamily="2" charset="0"/>
              <a:ea typeface="CCFindTheCreeper" panose="02000603000000000000" pitchFamily="2" charset="0"/>
            </a:endParaRPr>
          </a:p>
          <a:p>
            <a:r>
              <a:rPr lang="en-US" sz="1200" b="1" dirty="0" smtClean="0">
                <a:latin typeface="CCFindTheCreeper" panose="02000603000000000000" pitchFamily="2" charset="0"/>
                <a:ea typeface="CCFindTheCreeper" panose="02000603000000000000" pitchFamily="2" charset="0"/>
              </a:rPr>
              <a:t>4.</a:t>
            </a:r>
          </a:p>
          <a:p>
            <a:endParaRPr lang="en-US" sz="1200" b="1" dirty="0">
              <a:latin typeface="CCFindTheCreeper" panose="02000603000000000000" pitchFamily="2" charset="0"/>
              <a:ea typeface="CCFindTheCreeper" panose="02000603000000000000" pitchFamily="2" charset="0"/>
            </a:endParaRPr>
          </a:p>
          <a:p>
            <a:endParaRPr lang="en-US" sz="1200" b="1" dirty="0" smtClean="0">
              <a:latin typeface="CCFindTheCreeper" panose="02000603000000000000" pitchFamily="2" charset="0"/>
              <a:ea typeface="CCFindTheCreeper" panose="02000603000000000000" pitchFamily="2" charset="0"/>
            </a:endParaRPr>
          </a:p>
          <a:p>
            <a:endParaRPr lang="en-US" sz="1200" b="1" dirty="0">
              <a:latin typeface="CCFindTheCreeper" panose="02000603000000000000" pitchFamily="2" charset="0"/>
              <a:ea typeface="CCFindTheCreeper" panose="02000603000000000000" pitchFamily="2" charset="0"/>
            </a:endParaRPr>
          </a:p>
          <a:p>
            <a:endParaRPr lang="en-US" sz="1200" b="1" dirty="0" smtClean="0">
              <a:latin typeface="CCFindTheCreeper" panose="02000603000000000000" pitchFamily="2" charset="0"/>
              <a:ea typeface="CCFindTheCreeper" panose="02000603000000000000" pitchFamily="2" charset="0"/>
            </a:endParaRPr>
          </a:p>
          <a:p>
            <a:endParaRPr lang="en-US" sz="1200" b="1" dirty="0" smtClean="0">
              <a:latin typeface="CCFindTheCreeper" panose="02000603000000000000" pitchFamily="2" charset="0"/>
              <a:ea typeface="CCFindTheCreeper" panose="02000603000000000000" pitchFamily="2" charset="0"/>
            </a:endParaRPr>
          </a:p>
          <a:p>
            <a:r>
              <a:rPr lang="en-US" sz="1200" b="1" dirty="0" smtClean="0">
                <a:latin typeface="CCFindTheCreeper" panose="02000603000000000000" pitchFamily="2" charset="0"/>
                <a:ea typeface="CCFindTheCreeper" panose="02000603000000000000" pitchFamily="2" charset="0"/>
              </a:rPr>
              <a:t>What was the Dust Bowl?</a:t>
            </a:r>
          </a:p>
          <a:p>
            <a:endParaRPr lang="en-US" sz="1200" b="1" dirty="0">
              <a:latin typeface="CCFindTheCreeper" panose="02000603000000000000" pitchFamily="2" charset="0"/>
              <a:ea typeface="CCFindTheCreeper" panose="02000603000000000000" pitchFamily="2" charset="0"/>
            </a:endParaRPr>
          </a:p>
          <a:p>
            <a:endParaRPr lang="en-US" sz="1200" b="1" dirty="0" smtClean="0">
              <a:latin typeface="CCFindTheCreeper" panose="02000603000000000000" pitchFamily="2" charset="0"/>
              <a:ea typeface="CCFindTheCreeper" panose="02000603000000000000" pitchFamily="2" charset="0"/>
            </a:endParaRPr>
          </a:p>
          <a:p>
            <a:endParaRPr lang="en-US" sz="1200" b="1" dirty="0">
              <a:latin typeface="CCFindTheCreeper" panose="02000603000000000000" pitchFamily="2" charset="0"/>
              <a:ea typeface="CCFindTheCreeper" panose="02000603000000000000" pitchFamily="2" charset="0"/>
            </a:endParaRPr>
          </a:p>
          <a:p>
            <a:endParaRPr lang="en-US" sz="1200" b="1" dirty="0" smtClean="0">
              <a:latin typeface="CCFindTheCreeper" panose="02000603000000000000" pitchFamily="2" charset="0"/>
              <a:ea typeface="CCFindTheCreeper" panose="02000603000000000000" pitchFamily="2" charset="0"/>
            </a:endParaRPr>
          </a:p>
          <a:p>
            <a:endParaRPr lang="en-US" sz="1200" b="1" dirty="0">
              <a:latin typeface="CCFindTheCreeper" panose="02000603000000000000" pitchFamily="2" charset="0"/>
              <a:ea typeface="CCFindTheCreeper" panose="02000603000000000000" pitchFamily="2" charset="0"/>
            </a:endParaRPr>
          </a:p>
          <a:p>
            <a:r>
              <a:rPr lang="en-US" sz="1200" b="1" dirty="0" smtClean="0">
                <a:latin typeface="CCFindTheCreeper" panose="02000603000000000000" pitchFamily="2" charset="0"/>
                <a:ea typeface="CCFindTheCreeper" panose="02000603000000000000" pitchFamily="2" charset="0"/>
              </a:rPr>
              <a:t>What was the name of the programs that Franklin D. Roosevelt said he would create to help with the economy?</a:t>
            </a:r>
          </a:p>
          <a:p>
            <a:endParaRPr lang="en-US" sz="1200" b="1" dirty="0" smtClean="0">
              <a:latin typeface="CCFindTheCreeper" panose="02000603000000000000" pitchFamily="2" charset="0"/>
              <a:ea typeface="CCFindTheCreeper" panose="02000603000000000000" pitchFamily="2" charset="0"/>
            </a:endParaRPr>
          </a:p>
          <a:p>
            <a:endParaRPr lang="en-US" sz="1200" b="1" dirty="0">
              <a:latin typeface="CCFindTheCreeper" panose="02000603000000000000" pitchFamily="2" charset="0"/>
              <a:ea typeface="CCFindTheCreeper" panose="02000603000000000000" pitchFamily="2" charset="0"/>
            </a:endParaRPr>
          </a:p>
          <a:p>
            <a:endParaRPr lang="en-US" sz="1200" b="1" dirty="0" smtClean="0">
              <a:latin typeface="CCFindTheCreeper" panose="02000603000000000000" pitchFamily="2" charset="0"/>
              <a:ea typeface="CCFindTheCreeper" panose="02000603000000000000" pitchFamily="2" charset="0"/>
            </a:endParaRPr>
          </a:p>
          <a:p>
            <a:r>
              <a:rPr lang="en-US" sz="1200" b="1" dirty="0" smtClean="0">
                <a:latin typeface="CCFindTheCreeper" panose="02000603000000000000" pitchFamily="2" charset="0"/>
                <a:ea typeface="CCFindTheCreeper" panose="02000603000000000000" pitchFamily="2" charset="0"/>
              </a:rPr>
              <a:t>Name 3 programs created in the New Deal. and how the program helped Americans.</a:t>
            </a:r>
          </a:p>
          <a:p>
            <a:r>
              <a:rPr lang="en-US" sz="1200" b="1" dirty="0" smtClean="0">
                <a:latin typeface="CCFindTheCreeper" panose="02000603000000000000" pitchFamily="2" charset="0"/>
                <a:ea typeface="CCFindTheCreeper" panose="02000603000000000000" pitchFamily="2" charset="0"/>
              </a:rPr>
              <a:t>1.</a:t>
            </a:r>
          </a:p>
          <a:p>
            <a:endParaRPr lang="en-US" sz="1000" b="1" dirty="0" smtClean="0">
              <a:latin typeface="CCFindTheCreeper" panose="02000603000000000000" pitchFamily="2" charset="0"/>
              <a:ea typeface="CCFindTheCreeper" panose="02000603000000000000" pitchFamily="2" charset="0"/>
            </a:endParaRPr>
          </a:p>
          <a:p>
            <a:endParaRPr lang="en-US" sz="1000" b="1" dirty="0" smtClean="0">
              <a:latin typeface="CCFindTheCreeper" panose="02000603000000000000" pitchFamily="2" charset="0"/>
              <a:ea typeface="CCFindTheCreeper" panose="02000603000000000000" pitchFamily="2" charset="0"/>
            </a:endParaRPr>
          </a:p>
          <a:p>
            <a:r>
              <a:rPr lang="en-US" sz="1200" b="1" dirty="0" smtClean="0">
                <a:latin typeface="CCFindTheCreeper" panose="02000603000000000000" pitchFamily="2" charset="0"/>
                <a:ea typeface="CCFindTheCreeper" panose="02000603000000000000" pitchFamily="2" charset="0"/>
              </a:rPr>
              <a:t>2.</a:t>
            </a:r>
          </a:p>
          <a:p>
            <a:endParaRPr lang="en-US" sz="1000" b="1" dirty="0" smtClean="0">
              <a:latin typeface="CCFindTheCreeper" panose="02000603000000000000" pitchFamily="2" charset="0"/>
              <a:ea typeface="CCFindTheCreeper" panose="02000603000000000000" pitchFamily="2" charset="0"/>
            </a:endParaRPr>
          </a:p>
          <a:p>
            <a:endParaRPr lang="en-US" sz="1000" b="1" dirty="0" smtClean="0">
              <a:latin typeface="CCFindTheCreeper" panose="02000603000000000000" pitchFamily="2" charset="0"/>
              <a:ea typeface="CCFindTheCreeper" panose="02000603000000000000" pitchFamily="2" charset="0"/>
            </a:endParaRPr>
          </a:p>
          <a:p>
            <a:r>
              <a:rPr lang="en-US" sz="1200" b="1" dirty="0" smtClean="0">
                <a:latin typeface="CCFindTheCreeper" panose="02000603000000000000" pitchFamily="2" charset="0"/>
                <a:ea typeface="CCFindTheCreeper" panose="02000603000000000000" pitchFamily="2" charset="0"/>
              </a:rPr>
              <a:t>3.</a:t>
            </a:r>
          </a:p>
          <a:p>
            <a:endParaRPr lang="en-US" sz="1200" b="1" dirty="0">
              <a:latin typeface="CCFindTheCreeper" panose="02000603000000000000" pitchFamily="2" charset="0"/>
              <a:ea typeface="CCFindTheCreeper" panose="02000603000000000000" pitchFamily="2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-225044" y="9220200"/>
            <a:ext cx="81879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DJB  Holly Jolly Bold" panose="02000500000000000000" pitchFamily="2" charset="0"/>
              </a:rPr>
              <a:t>Major Events of the 20</a:t>
            </a:r>
            <a:r>
              <a:rPr lang="en-US" sz="2800" baseline="30000" dirty="0" smtClean="0">
                <a:latin typeface="DJB  Holly Jolly Bold" panose="02000500000000000000" pitchFamily="2" charset="0"/>
              </a:rPr>
              <a:t>th</a:t>
            </a:r>
            <a:r>
              <a:rPr lang="en-US" sz="2800" dirty="0" smtClean="0">
                <a:latin typeface="DJB  Holly Jolly Bold" panose="02000500000000000000" pitchFamily="2" charset="0"/>
              </a:rPr>
              <a:t> Century</a:t>
            </a:r>
            <a:endParaRPr lang="en-US" sz="2800" dirty="0">
              <a:latin typeface="DJB  Holly Jolly Bold" panose="02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834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 rot="5400000">
            <a:off x="349466" y="2102675"/>
            <a:ext cx="4801393" cy="411189"/>
          </a:xfrm>
          <a:prstGeom prst="rect">
            <a:avLst/>
          </a:prstGeom>
          <a:noFill/>
        </p:spPr>
        <p:txBody>
          <a:bodyPr wrap="square" lIns="102413" tIns="51206" rIns="102413" bIns="51206" rtlCol="0">
            <a:spAutoFit/>
          </a:bodyPr>
          <a:lstStyle/>
          <a:p>
            <a:r>
              <a:rPr lang="en-US" dirty="0" smtClean="0"/>
              <a:t>----------------------------------------------------------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 rot="5400000">
            <a:off x="2977284" y="2168780"/>
            <a:ext cx="4939144" cy="411189"/>
          </a:xfrm>
          <a:prstGeom prst="rect">
            <a:avLst/>
          </a:prstGeom>
          <a:noFill/>
        </p:spPr>
        <p:txBody>
          <a:bodyPr wrap="square" lIns="102413" tIns="51206" rIns="102413" bIns="51206" rtlCol="0">
            <a:spAutoFit/>
          </a:bodyPr>
          <a:lstStyle/>
          <a:p>
            <a:r>
              <a:rPr lang="en-US" dirty="0" smtClean="0"/>
              <a:t>-----------------------------------------------------------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 rot="10800000">
            <a:off x="-34543" y="2344887"/>
            <a:ext cx="257911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DJB  Holly Jolly Bold" panose="02000500000000000000" pitchFamily="2" charset="0"/>
                <a:ea typeface="CCFindTheCreeper" panose="02000603000000000000" pitchFamily="2" charset="0"/>
              </a:rPr>
              <a:t>The Great Depression</a:t>
            </a:r>
            <a:endParaRPr lang="en-US" sz="3200" b="1" dirty="0">
              <a:latin typeface="DJB  Holly Jolly Bold" panose="02000500000000000000" pitchFamily="2" charset="0"/>
              <a:ea typeface="CCFindTheCreeper" panose="02000603000000000000" pitchFamily="2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 flipV="1">
            <a:off x="-34543" y="4595799"/>
            <a:ext cx="7806943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 rot="10800000">
            <a:off x="2985521" y="2377145"/>
            <a:ext cx="20782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DJB  Holly Jolly Bold" panose="02000500000000000000" pitchFamily="2" charset="0"/>
                <a:ea typeface="CCFindTheCreeper" panose="02000603000000000000" pitchFamily="2" charset="0"/>
              </a:rPr>
              <a:t>World War II</a:t>
            </a:r>
            <a:endParaRPr lang="en-US" sz="3600" b="1" dirty="0">
              <a:latin typeface="DJB  Holly Jolly Bold" panose="02000500000000000000" pitchFamily="2" charset="0"/>
              <a:ea typeface="CCFindTheCreeper" panose="02000603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10800000">
            <a:off x="5464045" y="2308269"/>
            <a:ext cx="20782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DJB  Holly Jolly Bold" panose="02000500000000000000" pitchFamily="2" charset="0"/>
                <a:ea typeface="CCFindTheCreeper" panose="02000603000000000000" pitchFamily="2" charset="0"/>
              </a:rPr>
              <a:t>World War I</a:t>
            </a:r>
            <a:endParaRPr lang="en-US" sz="3600" b="1" dirty="0">
              <a:latin typeface="DJB  Holly Jolly Bold" panose="02000500000000000000" pitchFamily="2" charset="0"/>
              <a:ea typeface="CCFindTheCreeper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741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243</Words>
  <Application>Microsoft Office PowerPoint</Application>
  <PresentationFormat>Custom</PresentationFormat>
  <Paragraphs>120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CCFindTheCreeper</vt:lpstr>
      <vt:lpstr>DJB  Holly Jolly Bold</vt:lpstr>
      <vt:lpstr>Office Theme</vt:lpstr>
      <vt:lpstr>PowerPoint Presentation</vt:lpstr>
      <vt:lpstr>PowerPoint Presentation</vt:lpstr>
    </vt:vector>
  </TitlesOfParts>
  <Company>Mansfield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Smith, Amanda</cp:lastModifiedBy>
  <cp:revision>11</cp:revision>
  <cp:lastPrinted>2018-04-20T19:26:36Z</cp:lastPrinted>
  <dcterms:created xsi:type="dcterms:W3CDTF">2015-05-05T15:55:17Z</dcterms:created>
  <dcterms:modified xsi:type="dcterms:W3CDTF">2019-04-09T19:55:17Z</dcterms:modified>
</cp:coreProperties>
</file>