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00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0432F-9C31-4FED-9CCB-5CC93FA9F45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6F6EF-4120-41E6-AEDC-05C5BAE8B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34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7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9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8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9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6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8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8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7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8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9FD41-9C72-46B1-A8D8-7C530A6B314C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CE54-B175-452A-9EA7-930035A7A9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1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52" y="304800"/>
            <a:ext cx="873794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Name:  _____________________________________     Block:  _______________</a:t>
            </a:r>
          </a:p>
          <a:p>
            <a:pPr algn="ctr"/>
            <a:endParaRPr lang="en-US" sz="1600" b="1" dirty="0">
              <a:latin typeface="Mount PERSONAL USE ONLY" panose="02000000000000000000" pitchFamily="2" charset="0"/>
              <a:cs typeface="Mount PERSONAL USE ONLY" panose="02000000000000000000" pitchFamily="2" charset="0"/>
            </a:endParaRPr>
          </a:p>
          <a:p>
            <a:pPr algn="ctr"/>
            <a:r>
              <a:rPr lang="en-US" sz="3200" b="1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LICENSE PLATE ACTIVITY</a:t>
            </a:r>
          </a:p>
          <a:p>
            <a:pPr lvl="1"/>
            <a:r>
              <a:rPr lang="en-US" sz="1400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Read carefully and complete the attached template by following instructions to create your own license plate as we get ready to “travel” all around the United States of America!  </a:t>
            </a:r>
          </a:p>
          <a:p>
            <a:pPr lvl="1"/>
            <a:endParaRPr lang="en-US" sz="1400" b="1" dirty="0">
              <a:latin typeface="Mount PERSONAL USE ONLY" panose="02000000000000000000" pitchFamily="2" charset="0"/>
              <a:cs typeface="Mount PERSONAL USE ONLY" panose="02000000000000000000" pitchFamily="2" charset="0"/>
            </a:endParaRPr>
          </a:p>
          <a:p>
            <a:pPr lvl="1"/>
            <a:r>
              <a:rPr lang="en-US" sz="1600" b="1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Due Date:  Tuesday</a:t>
            </a:r>
            <a:r>
              <a:rPr lang="en-US" sz="1600" b="1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, September 1</a:t>
            </a:r>
            <a:r>
              <a:rPr lang="en-US" sz="1600" b="1" baseline="3000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st</a:t>
            </a:r>
            <a:r>
              <a:rPr lang="en-US" sz="1600" b="1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.</a:t>
            </a:r>
            <a:endParaRPr lang="en-US" sz="1600" b="1" dirty="0" smtClean="0">
              <a:latin typeface="Mount PERSONAL USE ONLY" panose="02000000000000000000" pitchFamily="2" charset="0"/>
              <a:cs typeface="Mount PERSONAL USE ONLY" panose="02000000000000000000" pitchFamily="2" charset="0"/>
            </a:endParaRPr>
          </a:p>
          <a:p>
            <a:pPr lvl="1"/>
            <a:r>
              <a:rPr lang="en-US" sz="1200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Do NOT be late as this will incur late points for your first grade in Social Studies!</a:t>
            </a:r>
          </a:p>
          <a:p>
            <a:endParaRPr lang="en-US" sz="1600" dirty="0" smtClean="0">
              <a:latin typeface="Mount PERSONAL USE ONLY" panose="02000000000000000000" pitchFamily="2" charset="0"/>
              <a:cs typeface="Mount PERSONAL USE ONLY" panose="02000000000000000000" pitchFamily="2" charset="0"/>
            </a:endParaRPr>
          </a:p>
          <a:p>
            <a:pPr lvl="1"/>
            <a:r>
              <a:rPr lang="en-US" sz="1600" b="1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Instructions:</a:t>
            </a:r>
          </a:p>
          <a:p>
            <a:endParaRPr lang="en-US" sz="1600" b="1" dirty="0" smtClean="0">
              <a:latin typeface="Mount PERSONAL USE ONLY" panose="02000000000000000000" pitchFamily="2" charset="0"/>
              <a:cs typeface="Mount PERSONAL USE ONLY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In the upper left hand corner, write the month and day that you were born. (10 pts.)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>
              <a:latin typeface="Mount PERSONAL USE ONLY" panose="02000000000000000000" pitchFamily="2" charset="0"/>
              <a:cs typeface="Mount PERSONAL USE ONLY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In the upper right hand corner, write your first and last name. (10 pts.)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>
              <a:latin typeface="Mount PERSONAL USE ONLY" panose="02000000000000000000" pitchFamily="2" charset="0"/>
              <a:cs typeface="Mount PERSONAL USE ONLY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In the upper middle space, write the name of the state or country of your birth. (10 pts.)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>
              <a:latin typeface="Mount PERSONAL USE ONLY" panose="02000000000000000000" pitchFamily="2" charset="0"/>
              <a:cs typeface="Mount PERSONAL USE ONLY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In the center space, use exactly 6 numbers and/or letters to say something about YOU. (40 pts.)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>
              <a:latin typeface="Mount PERSONAL USE ONLY" panose="02000000000000000000" pitchFamily="2" charset="0"/>
              <a:cs typeface="Mount PERSONAL USE ONLY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Use the bottom of the page to draw 3 things that you like, collect, or do. (5 pts. each picture)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>
              <a:latin typeface="Mount PERSONAL USE ONLY" panose="02000000000000000000" pitchFamily="2" charset="0"/>
              <a:cs typeface="Mount PERSONAL USE ONLY" panose="02000000000000000000" pitchFamily="2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>
                <a:latin typeface="Mount PERSONAL USE ONLY" panose="02000000000000000000" pitchFamily="2" charset="0"/>
                <a:cs typeface="Mount PERSONAL USE ONLY" panose="02000000000000000000" pitchFamily="2" charset="0"/>
              </a:rPr>
              <a:t>Completely color your license plate to look nice.  Use a LIGHT background so that your work can be seen. (5 pts.)</a:t>
            </a:r>
          </a:p>
          <a:p>
            <a:pPr lvl="1"/>
            <a:endParaRPr lang="en-US" sz="1600" dirty="0">
              <a:latin typeface="Mount PERSONAL USE ONLY" panose="02000000000000000000" pitchFamily="2" charset="0"/>
              <a:cs typeface="Mount PERSONAL USE ONL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9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sharpenSoften amount="-3000"/>
                    </a14:imgEffect>
                    <a14:imgEffect>
                      <a14:saturation sat="66000"/>
                    </a14:imgEffect>
                    <a14:imgEffect>
                      <a14:brightnessContrast bright="-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19" y="991330"/>
            <a:ext cx="7086600" cy="4606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798603"/>
              </p:ext>
            </p:extLst>
          </p:nvPr>
        </p:nvGraphicFramePr>
        <p:xfrm>
          <a:off x="1270639" y="838199"/>
          <a:ext cx="6374121" cy="5100066"/>
        </p:xfrm>
        <a:graphic>
          <a:graphicData uri="http://schemas.openxmlformats.org/drawingml/2006/table">
            <a:tbl>
              <a:tblPr firstRow="1" firstCol="1" bandRow="1"/>
              <a:tblGrid>
                <a:gridCol w="1972943"/>
                <a:gridCol w="2529413"/>
                <a:gridCol w="1871765"/>
              </a:tblGrid>
              <a:tr h="9079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CCAreYouForReal" panose="02000603000000000000" pitchFamily="2" charset="0"/>
                          <a:ea typeface="CCAreYouForReal" panose="02000603000000000000" pitchFamily="2" charset="0"/>
                          <a:cs typeface="Times New Roman"/>
                        </a:rPr>
                        <a:t> 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CCAreYouForReal" panose="02000603000000000000" pitchFamily="2" charset="0"/>
                          <a:ea typeface="CCAreYouForReal" panose="02000603000000000000" pitchFamily="2" charset="0"/>
                          <a:cs typeface="Times New Roman"/>
                        </a:rPr>
                        <a:t>FEBUARY  3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CCAreYouForReal" panose="02000603000000000000" pitchFamily="2" charset="0"/>
                        <a:ea typeface="CCAreYouForReal" panose="02000603000000000000" pitchFamily="2" charset="0"/>
                        <a:cs typeface="Times New Roman"/>
                      </a:endParaRPr>
                    </a:p>
                  </a:txBody>
                  <a:tcPr marL="60707" marR="6070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Mount PERSONAL USE ONLY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  <a:effectLst/>
                          <a:latin typeface="PPKrazyKiki" panose="02000603000000000000" pitchFamily="2" charset="0"/>
                          <a:ea typeface="PPKrazyKiki" panose="02000603000000000000" pitchFamily="2" charset="0"/>
                          <a:cs typeface="Times New Roman"/>
                        </a:rPr>
                        <a:t>VIRGINIA</a:t>
                      </a:r>
                      <a:endParaRPr lang="en-US" sz="3200" b="1" dirty="0">
                        <a:solidFill>
                          <a:srgbClr val="0070C0"/>
                        </a:solidFill>
                        <a:effectLst/>
                        <a:latin typeface="PPKrazyKiki" panose="02000603000000000000" pitchFamily="2" charset="0"/>
                        <a:ea typeface="PPKrazyKiki" panose="02000603000000000000" pitchFamily="2" charset="0"/>
                        <a:cs typeface="Times New Roman"/>
                      </a:endParaRPr>
                    </a:p>
                  </a:txBody>
                  <a:tcPr marL="60707" marR="6070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Mount PERSONAL USE ONLY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2800" dirty="0" smtClean="0">
                          <a:solidFill>
                            <a:srgbClr val="FF00FF"/>
                          </a:solidFill>
                          <a:effectLst/>
                          <a:latin typeface="Kristen ITC" panose="03050502040202030202" pitchFamily="66" charset="0"/>
                          <a:ea typeface="Calibri"/>
                          <a:cs typeface="Times New Roman"/>
                        </a:rPr>
                        <a:t>Amanda Smith</a:t>
                      </a:r>
                      <a:endParaRPr lang="en-US" sz="2800" dirty="0">
                        <a:solidFill>
                          <a:srgbClr val="FF00FF"/>
                        </a:solidFill>
                        <a:effectLst/>
                        <a:latin typeface="Kristen ITC" panose="03050502040202030202" pitchFamily="66" charset="0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2583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0" dirty="0" smtClean="0">
                          <a:solidFill>
                            <a:srgbClr val="000000"/>
                          </a:solidFill>
                          <a:effectLst/>
                          <a:latin typeface="Janda Quirkygirl" panose="02000506000000020003" pitchFamily="2" charset="0"/>
                          <a:ea typeface="CCAreYouForReal" panose="02000603000000000000" pitchFamily="2" charset="0"/>
                          <a:cs typeface="Times New Roman"/>
                        </a:rPr>
                        <a:t>AGGIE3</a:t>
                      </a:r>
                      <a:endParaRPr lang="en-US" sz="15000" dirty="0">
                        <a:solidFill>
                          <a:srgbClr val="000000"/>
                        </a:solidFill>
                        <a:effectLst/>
                        <a:latin typeface="Janda Quirkygirl" panose="02000506000000020003" pitchFamily="2" charset="0"/>
                        <a:ea typeface="CCAreYouForReal" panose="02000603000000000000" pitchFamily="2" charset="0"/>
                        <a:cs typeface="Times New Roman"/>
                      </a:endParaRPr>
                    </a:p>
                  </a:txBody>
                  <a:tcPr marL="60707" marR="6070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35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Mount PERSONAL USE ONLY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 smtClean="0">
                        <a:effectLst/>
                        <a:latin typeface="Mount PERSONAL USE ONLY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Mount PERSONAL USE ONLY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Mount PERSONAL USE ONLY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Mount PERSONAL USE ONLY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Mount PERSONAL USE ONLY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7" marR="60707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968724"/>
            <a:ext cx="1232708" cy="755946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93530"/>
            <a:ext cx="990600" cy="882383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239" y="4886470"/>
            <a:ext cx="952500" cy="838200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7561" y="231732"/>
            <a:ext cx="3695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Janda Quirkygirl" panose="02000506000000020003" pitchFamily="2" charset="0"/>
              </a:rPr>
              <a:t>Example:</a:t>
            </a:r>
            <a:endParaRPr lang="en-US" b="1" dirty="0">
              <a:latin typeface="Janda Quirkygirl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12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770414"/>
              </p:ext>
            </p:extLst>
          </p:nvPr>
        </p:nvGraphicFramePr>
        <p:xfrm>
          <a:off x="1524000" y="1524000"/>
          <a:ext cx="6374120" cy="4525962"/>
        </p:xfrm>
        <a:graphic>
          <a:graphicData uri="http://schemas.openxmlformats.org/drawingml/2006/table">
            <a:tbl>
              <a:tblPr firstRow="1" firstCol="1" bandRow="1"/>
              <a:tblGrid>
                <a:gridCol w="1972942"/>
                <a:gridCol w="2529413"/>
                <a:gridCol w="1871765"/>
              </a:tblGrid>
              <a:tr h="8948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Mount PERSONAL USE ONLY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6" marR="6070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Mount PERSONAL USE ONLY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6" marR="6070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Mount PERSONAL USE ONLY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6" marR="6070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380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Mount PERSONAL USE ONLY"/>
                          <a:ea typeface="Calibri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6" marR="6070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673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Mount PERSONAL USE ONLY"/>
                          <a:ea typeface="Calibri"/>
                          <a:cs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06" marR="60706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81461" y="386219"/>
            <a:ext cx="3833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latin typeface="Janda Quirkygirl" panose="02000506000000020003" pitchFamily="2" charset="0"/>
                <a:ea typeface="CCCrazyTown" panose="02000603000000000000" pitchFamily="2" charset="0"/>
              </a:rPr>
              <a:t>License Plate Template</a:t>
            </a:r>
            <a:endParaRPr lang="en-US" sz="3600" b="1" dirty="0">
              <a:latin typeface="Janda Quirkygirl" panose="02000506000000020003" pitchFamily="2" charset="0"/>
              <a:ea typeface="CCCrazyTown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35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208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2015-08-21T13:21:42Z</dcterms:created>
  <dcterms:modified xsi:type="dcterms:W3CDTF">2016-08-19T18:26:28Z</dcterms:modified>
</cp:coreProperties>
</file>