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251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4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8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2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6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5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8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2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2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88C9-3431-47CF-A666-8E894024E3A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6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888C9-3431-47CF-A666-8E894024E3AF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37DF6-D32D-423C-90B4-441F655D5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4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153886" y="2979737"/>
            <a:ext cx="8991600" cy="35909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5539" y="1047750"/>
            <a:ext cx="308610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This Branch is headed up by Congress, which is made up of 2 houses:</a:t>
            </a:r>
          </a:p>
          <a:p>
            <a:endParaRPr lang="en-US" sz="16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Senate – 2 senators per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House of Representatives – Reps depend on population of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8864" y="2959317"/>
            <a:ext cx="3086100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Duties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Make laws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Approve Treaties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Can impeach president and Supreme Court Judges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Can overturn a presidential veto if 2/3rds of Congress votes for law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Approves the people that the president nominates for certain offices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Can reject Supreme Court nominations made by the president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Controls were government money is spent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If Supreme Court overturns a law made in Congress, this house can propose an amendment to the Constitution.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65539" y="6671220"/>
            <a:ext cx="30861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3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103</Words>
  <Application>Microsoft Office PowerPoint</Application>
  <PresentationFormat>Letter Paper (8.5x11 in)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Alexis Marie</vt:lpstr>
      <vt:lpstr>Arial</vt:lpstr>
      <vt:lpstr>Calibri</vt:lpstr>
      <vt:lpstr>Calibri Light</vt:lpstr>
      <vt:lpstr>Office Theme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Amanda</dc:creator>
  <cp:lastModifiedBy>Smith, Amanda</cp:lastModifiedBy>
  <cp:revision>2</cp:revision>
  <dcterms:created xsi:type="dcterms:W3CDTF">2019-11-13T23:32:50Z</dcterms:created>
  <dcterms:modified xsi:type="dcterms:W3CDTF">2019-11-14T15:10:03Z</dcterms:modified>
</cp:coreProperties>
</file>