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144000" type="letter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7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9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2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5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8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5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3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3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3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3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C088-ADDA-4860-84B3-E455644E937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2825-E10D-4AA2-83F2-616EEBE5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6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2" y="318655"/>
            <a:ext cx="6426138" cy="8277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8582" y="1316182"/>
            <a:ext cx="12330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DJB Speak Softly" panose="02000500000000000000" pitchFamily="2" charset="0"/>
              </a:rPr>
              <a:t>1620               </a:t>
            </a:r>
            <a:endParaRPr lang="en-US" sz="1200" dirty="0">
              <a:latin typeface="DJB Speak Softly" panose="02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761" y="1839402"/>
            <a:ext cx="23263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DJB Speak Softly" panose="02000500000000000000" pitchFamily="2" charset="0"/>
              </a:rPr>
              <a:t>Settled at Cap Code, what is now Massachusetts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8836" y="1039183"/>
            <a:ext cx="29510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DJB Speak Softly" panose="02000500000000000000" pitchFamily="2" charset="0"/>
              </a:rPr>
              <a:t>Pilgrims from England wanting religious freedom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Wanted to build a society where everyone shared the same religious beliefs.</a:t>
            </a:r>
          </a:p>
          <a:p>
            <a:r>
              <a:rPr lang="en-US" sz="1200" dirty="0" smtClean="0">
                <a:latin typeface="DJB Speak Softly" panose="02000500000000000000" pitchFamily="2" charset="0"/>
              </a:rPr>
              <a:t>             </a:t>
            </a:r>
            <a:endParaRPr lang="en-US" sz="1200" dirty="0">
              <a:latin typeface="DJB Speak Softly" panose="020005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3734" y="5878472"/>
            <a:ext cx="2201688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DJB Speak Softly" panose="02000500000000000000" pitchFamily="2" charset="0"/>
              </a:rPr>
              <a:t>The Mayflower Compact:</a:t>
            </a:r>
          </a:p>
          <a:p>
            <a:endParaRPr lang="en-US" sz="1200" b="1" u="sng" dirty="0" smtClean="0">
              <a:latin typeface="DJB Speak Softly" panose="02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Men created and signed  agreement since there was no government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They needed to keep order.  Agreed that fair laws would be made for the good of the colony.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Gave those that signed it the right to govern themselves.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Included the idea of majority rule.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237" y="4940898"/>
            <a:ext cx="29417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latin typeface="DJB Speak Softly" panose="02000500000000000000" pitchFamily="2" charset="0"/>
              </a:rPr>
              <a:t>WILLIAM BRADFORD:</a:t>
            </a:r>
            <a:endParaRPr lang="en-US" sz="1200" dirty="0" smtClean="0">
              <a:latin typeface="DJB Speak Softly" panose="02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First governor of Plymouth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Helped to make peace with Native Americans in the area.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Eventually turned on the N.A. and agreed to push them off of their land.          </a:t>
            </a:r>
            <a:endParaRPr lang="en-US" sz="1200" dirty="0">
              <a:latin typeface="DJB Speak Softly" panose="020005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237" y="6219087"/>
            <a:ext cx="294172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latin typeface="DJB Speak Softly" panose="02000500000000000000" pitchFamily="2" charset="0"/>
              </a:rPr>
              <a:t>SQUANTO</a:t>
            </a:r>
            <a:r>
              <a:rPr lang="en-US" sz="1200" dirty="0" smtClean="0">
                <a:latin typeface="DJB Speak Softly" panose="02000500000000000000" pitchFamily="2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Member of the </a:t>
            </a:r>
            <a:r>
              <a:rPr lang="en-US" sz="1200" dirty="0" err="1" smtClean="0">
                <a:latin typeface="DJB Speak Softly" panose="02000500000000000000" pitchFamily="2" charset="0"/>
              </a:rPr>
              <a:t>Wamponoag</a:t>
            </a:r>
            <a:r>
              <a:rPr lang="en-US" sz="1200" dirty="0" smtClean="0">
                <a:latin typeface="DJB Speak Softly" panose="02000500000000000000" pitchFamily="2" charset="0"/>
              </a:rPr>
              <a:t> tribe who spoke English.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taken as a slave years earlier and had lived in England.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showed Pilgrims where to fish and how to plant squash, corn, and pumpkins.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He helped them trade for furs from other tribes.  </a:t>
            </a:r>
            <a:endParaRPr lang="en-US" sz="1200" dirty="0">
              <a:latin typeface="DJB Speak Softly" panose="020005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3735" y="2645830"/>
            <a:ext cx="2031430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u="sng" dirty="0" smtClean="0">
                <a:latin typeface="DJB Speak Softly" panose="02000500000000000000" pitchFamily="2" charset="0"/>
              </a:rPr>
              <a:t>Problems the Pilgrims encountered:</a:t>
            </a:r>
          </a:p>
          <a:p>
            <a:endParaRPr lang="en-US" sz="1100" b="1" u="sng" dirty="0" smtClean="0">
              <a:latin typeface="DJB Speak Softly" panose="02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DJB Speak Softly" panose="02000500000000000000" pitchFamily="2" charset="0"/>
              </a:rPr>
              <a:t>Landed too late in the year to plant food.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DJB Speak Softly" panose="02000500000000000000" pitchFamily="2" charset="0"/>
              </a:rPr>
              <a:t>The </a:t>
            </a:r>
            <a:r>
              <a:rPr lang="en-US" sz="1100" dirty="0">
                <a:latin typeface="DJB Speak Softly" panose="02000500000000000000" pitchFamily="2" charset="0"/>
              </a:rPr>
              <a:t>w</a:t>
            </a:r>
            <a:r>
              <a:rPr lang="en-US" sz="1100" dirty="0" smtClean="0">
                <a:latin typeface="DJB Speak Softly" panose="02000500000000000000" pitchFamily="2" charset="0"/>
              </a:rPr>
              <a:t>inter was cold and long - many died.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DJB Speak Softly" panose="02000500000000000000" pitchFamily="2" charset="0"/>
              </a:rPr>
              <a:t>C</a:t>
            </a:r>
            <a:r>
              <a:rPr lang="en-US" sz="1100" dirty="0" smtClean="0">
                <a:latin typeface="DJB Speak Softly" panose="02000500000000000000" pitchFamily="2" charset="0"/>
              </a:rPr>
              <a:t>olony became successful, more people came and settled in different area of New England.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DJB Speak Softly" panose="02000500000000000000" pitchFamily="2" charset="0"/>
              </a:rPr>
              <a:t>Problems started between the colonists and Native Americans.  Started pushing Native Americans off their land and tribes started fighting each other for resources.   </a:t>
            </a:r>
            <a:endParaRPr lang="en-US" sz="1100" dirty="0">
              <a:latin typeface="DJB Speak Softly" panose="020005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204" y="2495560"/>
            <a:ext cx="334207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Janda Manatee Solid" panose="02000506000000020004" pitchFamily="2" charset="0"/>
              </a:rPr>
              <a:t>   </a:t>
            </a:r>
            <a:r>
              <a:rPr lang="en-US" sz="2800" dirty="0" smtClean="0">
                <a:latin typeface="Janda Manatee Solid" panose="02000506000000020004" pitchFamily="2" charset="0"/>
              </a:rPr>
              <a:t>PLYMOUTH</a:t>
            </a:r>
          </a:p>
          <a:p>
            <a:r>
              <a:rPr lang="en-US" sz="1200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Push Factors:  </a:t>
            </a:r>
            <a:r>
              <a:rPr lang="en-US" sz="12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Church of England would not allow Pilgrims to worship as they wished.</a:t>
            </a:r>
          </a:p>
          <a:p>
            <a:r>
              <a:rPr lang="en-US" sz="1200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Pull Factors</a:t>
            </a:r>
            <a:r>
              <a:rPr lang="en-US" sz="1200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:  </a:t>
            </a:r>
            <a:r>
              <a:rPr lang="en-US" sz="12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Land where they had religious freedom and could establish a colony with people that worshipped the same..</a:t>
            </a:r>
            <a:endParaRPr lang="en-US" sz="12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4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2" y="318655"/>
            <a:ext cx="6426138" cy="8277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8582" y="1316182"/>
            <a:ext cx="162095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DJB Speak Softly" panose="02000500000000000000" pitchFamily="2" charset="0"/>
              </a:rPr>
              <a:t>________               </a:t>
            </a:r>
            <a:endParaRPr lang="en-US" sz="1200" dirty="0">
              <a:latin typeface="DJB Speak Softly" panose="02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761" y="1839402"/>
            <a:ext cx="23263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DJB Speak Softly" panose="02000500000000000000" pitchFamily="2" charset="0"/>
              </a:rPr>
              <a:t>Settled at ________ ______, what is now ____________________.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8836" y="1039183"/>
            <a:ext cx="29510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DJB Speak Softly" panose="02000500000000000000" pitchFamily="2" charset="0"/>
              </a:rPr>
              <a:t>___________ from England wanting ____________ freedom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Wanted to build a society where everyone ___________ the same _____________ ___________.</a:t>
            </a:r>
          </a:p>
          <a:p>
            <a:r>
              <a:rPr lang="en-US" sz="1200" dirty="0" smtClean="0">
                <a:latin typeface="DJB Speak Softly" panose="02000500000000000000" pitchFamily="2" charset="0"/>
              </a:rPr>
              <a:t>             </a:t>
            </a:r>
            <a:endParaRPr lang="en-US" sz="1200" dirty="0">
              <a:latin typeface="DJB Speak Softly" panose="020005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6022" y="5891172"/>
            <a:ext cx="2289400" cy="25699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u="sng" dirty="0" smtClean="0">
                <a:latin typeface="DJB Speak Softly" panose="02000500000000000000" pitchFamily="2" charset="0"/>
              </a:rPr>
              <a:t>The Mayflower Compact:</a:t>
            </a:r>
          </a:p>
          <a:p>
            <a:endParaRPr lang="en-US" sz="700" b="1" u="sng" dirty="0" smtClean="0">
              <a:latin typeface="DJB Speak Softly" panose="02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 smtClean="0">
                <a:latin typeface="DJB Speak Softly" panose="02000500000000000000" pitchFamily="2" charset="0"/>
              </a:rPr>
              <a:t>Men created and ________ _____________ since there was no _______________.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 smtClean="0">
                <a:latin typeface="DJB Speak Softly" panose="02000500000000000000" pitchFamily="2" charset="0"/>
              </a:rPr>
              <a:t>They needed to keep order.  Agreed that _______ ______ would be made for the good of the colony.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 smtClean="0">
                <a:latin typeface="DJB Speak Softly" panose="02000500000000000000" pitchFamily="2" charset="0"/>
              </a:rPr>
              <a:t>Gave those that signed it the ________ to __________ themselves.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 smtClean="0">
                <a:latin typeface="DJB Speak Softly" panose="02000500000000000000" pitchFamily="2" charset="0"/>
              </a:rPr>
              <a:t>Included the idea of ___________ rule.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237" y="4763098"/>
            <a:ext cx="294172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DJB Speak Softly" panose="02000500000000000000" pitchFamily="2" charset="0"/>
              </a:rPr>
              <a:t>WILLIAM BRADFORD:</a:t>
            </a:r>
            <a:endParaRPr lang="en-US" sz="1200" b="1" dirty="0" smtClean="0">
              <a:latin typeface="DJB Speak Softly" panose="02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First ______________ of Plymouth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Helped to make ________ with __________ ____________.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Eventually turned on the Native Americans and ______ them ______ of their land.          </a:t>
            </a:r>
            <a:endParaRPr lang="en-US" sz="1200" dirty="0">
              <a:latin typeface="DJB Speak Softly" panose="020005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237" y="6206387"/>
            <a:ext cx="294172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DJB Speak Softly" panose="02000500000000000000" pitchFamily="2" charset="0"/>
              </a:rPr>
              <a:t>SQUANTO</a:t>
            </a:r>
            <a:r>
              <a:rPr lang="en-US" sz="1200" b="1" dirty="0" smtClean="0">
                <a:latin typeface="DJB Speak Softly" panose="02000500000000000000" pitchFamily="2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Member of the ________________ tribe who spoke ____________.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Taken as a ________ years earlier and had lived in ___________.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Showed ____________ where to _______ and how to plant ________, corn, and _____________.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DJB Speak Softly" panose="02000500000000000000" pitchFamily="2" charset="0"/>
              </a:rPr>
              <a:t>He helped them _________ for _______ from other tribes.  </a:t>
            </a:r>
            <a:endParaRPr lang="en-US" sz="1200" dirty="0">
              <a:latin typeface="DJB Speak Softly" panose="020005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66022" y="2595029"/>
            <a:ext cx="2243834" cy="30931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u="sng" dirty="0" smtClean="0">
                <a:latin typeface="DJB Speak Softly" panose="02000500000000000000" pitchFamily="2" charset="0"/>
              </a:rPr>
              <a:t>Problems the Pilgrims encountered:</a:t>
            </a:r>
          </a:p>
          <a:p>
            <a:endParaRPr lang="en-US" sz="1150" b="1" u="sng" dirty="0" smtClean="0">
              <a:latin typeface="DJB Speak Softly" panose="020005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 smtClean="0">
                <a:latin typeface="DJB Speak Softly" panose="02000500000000000000" pitchFamily="2" charset="0"/>
              </a:rPr>
              <a:t>Landed too _____ in the year to ________ ______.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 smtClean="0">
                <a:latin typeface="DJB Speak Softly" panose="02000500000000000000" pitchFamily="2" charset="0"/>
              </a:rPr>
              <a:t>The </a:t>
            </a:r>
            <a:r>
              <a:rPr lang="en-US" sz="1150" dirty="0">
                <a:latin typeface="DJB Speak Softly" panose="02000500000000000000" pitchFamily="2" charset="0"/>
              </a:rPr>
              <a:t>w</a:t>
            </a:r>
            <a:r>
              <a:rPr lang="en-US" sz="1150" dirty="0" smtClean="0">
                <a:latin typeface="DJB Speak Softly" panose="02000500000000000000" pitchFamily="2" charset="0"/>
              </a:rPr>
              <a:t>inter was cold and ______ - many ______.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>
                <a:latin typeface="DJB Speak Softly" panose="02000500000000000000" pitchFamily="2" charset="0"/>
              </a:rPr>
              <a:t>C</a:t>
            </a:r>
            <a:r>
              <a:rPr lang="en-US" sz="1150" dirty="0" smtClean="0">
                <a:latin typeface="DJB Speak Softly" panose="02000500000000000000" pitchFamily="2" charset="0"/>
              </a:rPr>
              <a:t>olony became successful, more people came and settled in different area of _____ __________.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dirty="0" smtClean="0">
                <a:latin typeface="DJB Speak Softly" panose="02000500000000000000" pitchFamily="2" charset="0"/>
              </a:rPr>
              <a:t>Problems started between the ____________ and _________ ____________.  Started pushing Native Americans off their land and tribes started fighting each other for ____________.   </a:t>
            </a:r>
            <a:endParaRPr lang="en-US" sz="1150" dirty="0">
              <a:latin typeface="DJB Speak Softly" panose="020005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104" y="2508260"/>
            <a:ext cx="334207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Janda Manatee Solid" panose="02000506000000020004" pitchFamily="2" charset="0"/>
              </a:rPr>
              <a:t>PLYMOUTH</a:t>
            </a:r>
          </a:p>
          <a:p>
            <a:r>
              <a:rPr lang="en-US" sz="1200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Push Factors:</a:t>
            </a:r>
            <a:r>
              <a:rPr lang="en-US" sz="12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  </a:t>
            </a:r>
            <a:r>
              <a:rPr lang="en-US" sz="12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Church of ___________ would not allow _____________ to ______________ as they wished.</a:t>
            </a:r>
          </a:p>
          <a:p>
            <a:r>
              <a:rPr lang="en-US" sz="1200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Pull Factors</a:t>
            </a:r>
            <a:r>
              <a:rPr lang="en-US" sz="12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:  Land where they had _______________ _______________and could establish a colony with people that worshipped the same..</a:t>
            </a:r>
            <a:endParaRPr lang="en-US" sz="12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60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2" y="318655"/>
            <a:ext cx="6426138" cy="82777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0834" y="2583243"/>
            <a:ext cx="32191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Janda Manatee Solid" panose="02000506000000020004" pitchFamily="2" charset="0"/>
              </a:rPr>
              <a:t>   </a:t>
            </a:r>
            <a:r>
              <a:rPr lang="en-US" sz="2800" dirty="0" smtClean="0">
                <a:latin typeface="Janda Manatee Solid" panose="02000506000000020004" pitchFamily="2" charset="0"/>
              </a:rPr>
              <a:t>PLYMOUTH</a:t>
            </a:r>
          </a:p>
          <a:p>
            <a:r>
              <a:rPr lang="en-US" sz="1200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Push Factors:  </a:t>
            </a:r>
          </a:p>
          <a:p>
            <a:endParaRPr lang="en-US" sz="1200" b="1" u="sng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r>
              <a:rPr lang="en-US" sz="1200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Pull Factors</a:t>
            </a:r>
            <a:r>
              <a:rPr lang="en-US" sz="1200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:</a:t>
            </a:r>
            <a:endParaRPr lang="en-US" sz="12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10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530</Words>
  <Application>Microsoft Office PowerPoint</Application>
  <PresentationFormat>Letter Paper (8.5x11 in)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Alexis Marie</vt:lpstr>
      <vt:lpstr>Arial</vt:lpstr>
      <vt:lpstr>Calibri</vt:lpstr>
      <vt:lpstr>Calibri Light</vt:lpstr>
      <vt:lpstr>DJB Speak Softly</vt:lpstr>
      <vt:lpstr>Janda Manatee Solid</vt:lpstr>
      <vt:lpstr>Office Theme</vt:lpstr>
      <vt:lpstr>PowerPoint Presentation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11</cp:revision>
  <cp:lastPrinted>2019-08-26T20:24:26Z</cp:lastPrinted>
  <dcterms:created xsi:type="dcterms:W3CDTF">2018-09-05T19:31:24Z</dcterms:created>
  <dcterms:modified xsi:type="dcterms:W3CDTF">2019-08-26T20:24:43Z</dcterms:modified>
</cp:coreProperties>
</file>