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144000" type="screen4x3"/>
  <p:notesSz cx="7086600" cy="90249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hl8yCldrqCeoFBz/Z1/kYDxGKH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24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677863"/>
            <a:ext cx="2540000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8660" y="4286847"/>
            <a:ext cx="5669280" cy="4061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43" tIns="92943" rIns="92943" bIns="92943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08660" y="4286847"/>
            <a:ext cx="5669280" cy="4061222"/>
          </a:xfrm>
          <a:prstGeom prst="rect">
            <a:avLst/>
          </a:prstGeom>
        </p:spPr>
        <p:txBody>
          <a:bodyPr spcFirstLastPara="1" wrap="square" lIns="92943" tIns="92943" rIns="92943" bIns="9294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677863"/>
            <a:ext cx="2540000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0e5cd2d31_0_0:notes"/>
          <p:cNvSpPr txBox="1">
            <a:spLocks noGrp="1"/>
          </p:cNvSpPr>
          <p:nvPr>
            <p:ph type="body" idx="1"/>
          </p:nvPr>
        </p:nvSpPr>
        <p:spPr>
          <a:xfrm>
            <a:off x="708660" y="4286847"/>
            <a:ext cx="5669280" cy="4061222"/>
          </a:xfrm>
          <a:prstGeom prst="rect">
            <a:avLst/>
          </a:prstGeom>
        </p:spPr>
        <p:txBody>
          <a:bodyPr spcFirstLastPara="1" wrap="square" lIns="92943" tIns="92943" rIns="92943" bIns="9294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9" name="Google Shape;89;g60e5cd2d3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677863"/>
            <a:ext cx="2540000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708660" y="4286847"/>
            <a:ext cx="5669280" cy="4061222"/>
          </a:xfrm>
          <a:prstGeom prst="rect">
            <a:avLst/>
          </a:prstGeom>
        </p:spPr>
        <p:txBody>
          <a:bodyPr spcFirstLastPara="1" wrap="square" lIns="92943" tIns="92943" rIns="92943" bIns="9294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677863"/>
            <a:ext cx="2540000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1772576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-1227799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2326" y="195291"/>
            <a:ext cx="6636035" cy="869244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630601" y="2684472"/>
            <a:ext cx="2937018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JAMESTOWN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471201" y="3248128"/>
            <a:ext cx="1263487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PULL FACTORS</a:t>
            </a: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g60e5cd2d31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274" y="207818"/>
            <a:ext cx="6636034" cy="8692448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g60e5cd2d31_0_0"/>
          <p:cNvSpPr txBox="1"/>
          <p:nvPr/>
        </p:nvSpPr>
        <p:spPr>
          <a:xfrm>
            <a:off x="471201" y="1862395"/>
            <a:ext cx="2424600" cy="461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Along the shore of </a:t>
            </a:r>
            <a:r>
              <a:rPr lang="en-US" sz="1100">
                <a:solidFill>
                  <a:schemeClr val="dk1"/>
                </a:solidFill>
              </a:rPr>
              <a:t>_________</a:t>
            </a: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>
                <a:solidFill>
                  <a:schemeClr val="dk1"/>
                </a:solidFill>
              </a:rPr>
              <a:t>R</a:t>
            </a: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iver inside of </a:t>
            </a:r>
            <a:r>
              <a:rPr lang="en-US" sz="1100">
                <a:solidFill>
                  <a:schemeClr val="dk1"/>
                </a:solidFill>
              </a:rPr>
              <a:t>_________________</a:t>
            </a: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>
                <a:solidFill>
                  <a:schemeClr val="dk1"/>
                </a:solidFill>
              </a:rPr>
              <a:t>B</a:t>
            </a: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ay.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g60e5cd2d31_0_0"/>
          <p:cNvSpPr txBox="1"/>
          <p:nvPr/>
        </p:nvSpPr>
        <p:spPr>
          <a:xfrm>
            <a:off x="1496291" y="1191491"/>
            <a:ext cx="1302300" cy="369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______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g60e5cd2d31_0_0"/>
          <p:cNvSpPr txBox="1"/>
          <p:nvPr/>
        </p:nvSpPr>
        <p:spPr>
          <a:xfrm>
            <a:off x="3217800" y="940974"/>
            <a:ext cx="3096300" cy="1203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__________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noble men looking to </a:t>
            </a:r>
            <a:r>
              <a:rPr lang="en-US" sz="1200">
                <a:solidFill>
                  <a:schemeClr val="dk1"/>
                </a:solidFill>
              </a:rPr>
              <a:t>______ _______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get </a:t>
            </a:r>
            <a:r>
              <a:rPr lang="en-US" sz="1200">
                <a:solidFill>
                  <a:schemeClr val="dk1"/>
                </a:solidFill>
              </a:rPr>
              <a:t>_______ 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 first.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Later, more </a:t>
            </a:r>
            <a:r>
              <a:rPr lang="en-US" sz="1200">
                <a:solidFill>
                  <a:schemeClr val="dk1"/>
                </a:solidFill>
              </a:rPr>
              <a:t>__________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people came to Jamestown to grow </a:t>
            </a:r>
            <a:r>
              <a:rPr lang="en-US" sz="1200">
                <a:solidFill>
                  <a:schemeClr val="dk1"/>
                </a:solidFill>
              </a:rPr>
              <a:t>______________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g60e5cd2d31_0_0"/>
          <p:cNvSpPr txBox="1"/>
          <p:nvPr/>
        </p:nvSpPr>
        <p:spPr>
          <a:xfrm>
            <a:off x="4031675" y="3115150"/>
            <a:ext cx="2321400" cy="2596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247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1200">
                <a:solidFill>
                  <a:schemeClr val="dk1"/>
                </a:solidFill>
              </a:rPr>
              <a:t>___________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land wasn’t good for </a:t>
            </a:r>
            <a:r>
              <a:rPr lang="en-US" sz="1200">
                <a:solidFill>
                  <a:schemeClr val="dk1"/>
                </a:solidFill>
              </a:rPr>
              <a:t>____________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many </a:t>
            </a:r>
            <a:r>
              <a:rPr lang="en-US" sz="1200">
                <a:solidFill>
                  <a:schemeClr val="dk1"/>
                </a:solidFill>
              </a:rPr>
              <a:t>________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first year.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247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 weren’t interested in </a:t>
            </a:r>
            <a:r>
              <a:rPr lang="en-US" sz="1200">
                <a:solidFill>
                  <a:schemeClr val="dk1"/>
                </a:solidFill>
              </a:rPr>
              <a:t>___________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no one </a:t>
            </a:r>
            <a:r>
              <a:rPr lang="en-US" sz="1200">
                <a:solidFill>
                  <a:schemeClr val="dk1"/>
                </a:solidFill>
              </a:rPr>
              <a:t>_____________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lang="en-US" sz="1200">
                <a:solidFill>
                  <a:schemeClr val="dk1"/>
                </a:solidFill>
              </a:rPr>
              <a:t>__________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food.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247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colonists </a:t>
            </a:r>
            <a:r>
              <a:rPr lang="en-US" sz="1200">
                <a:solidFill>
                  <a:schemeClr val="dk1"/>
                </a:solidFill>
              </a:rPr>
              <a:t>__________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with the </a:t>
            </a:r>
            <a:r>
              <a:rPr lang="en-US" sz="1200">
                <a:solidFill>
                  <a:schemeClr val="dk1"/>
                </a:solidFill>
              </a:rPr>
              <a:t>______________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Tribe over </a:t>
            </a:r>
            <a:r>
              <a:rPr lang="en-US" sz="1200">
                <a:solidFill>
                  <a:schemeClr val="dk1"/>
                </a:solidFill>
              </a:rPr>
              <a:t>________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g60e5cd2d31_0_0"/>
          <p:cNvSpPr txBox="1"/>
          <p:nvPr/>
        </p:nvSpPr>
        <p:spPr>
          <a:xfrm>
            <a:off x="4031675" y="6332125"/>
            <a:ext cx="2480100" cy="233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1100">
                <a:solidFill>
                  <a:schemeClr val="dk1"/>
                </a:solidFill>
              </a:rPr>
              <a:t>___________</a:t>
            </a: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company said colonists could have the </a:t>
            </a:r>
            <a:r>
              <a:rPr lang="en-US" sz="1100">
                <a:solidFill>
                  <a:schemeClr val="dk1"/>
                </a:solidFill>
              </a:rPr>
              <a:t>_______</a:t>
            </a: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>
                <a:solidFill>
                  <a:schemeClr val="dk1"/>
                </a:solidFill>
              </a:rPr>
              <a:t>_________</a:t>
            </a: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 people in England.  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 set up this </a:t>
            </a:r>
            <a:r>
              <a:rPr lang="en-US" sz="1100">
                <a:solidFill>
                  <a:schemeClr val="dk1"/>
                </a:solidFill>
              </a:rPr>
              <a:t>______- _________</a:t>
            </a: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branch of government.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 </a:t>
            </a:r>
            <a:r>
              <a:rPr lang="en-US" sz="1100">
                <a:solidFill>
                  <a:schemeClr val="dk1"/>
                </a:solidFill>
              </a:rPr>
              <a:t>_____________________</a:t>
            </a: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assembly in the English colonies.</a:t>
            </a:r>
            <a:endParaRPr sz="1100">
              <a:solidFill>
                <a:schemeClr val="dk1"/>
              </a:solidFill>
            </a:endParaRPr>
          </a:p>
          <a:p>
            <a:pPr marL="11430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Members were </a:t>
            </a:r>
            <a:r>
              <a:rPr lang="en-US" sz="1100">
                <a:solidFill>
                  <a:schemeClr val="dk1"/>
                </a:solidFill>
              </a:rPr>
              <a:t>___________</a:t>
            </a: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US" sz="1100">
                <a:solidFill>
                  <a:schemeClr val="dk1"/>
                </a:solidFill>
              </a:rPr>
              <a:t>_____________</a:t>
            </a: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</a:t>
            </a:r>
            <a:r>
              <a:rPr lang="en-US" sz="1100">
                <a:solidFill>
                  <a:schemeClr val="dk1"/>
                </a:solidFill>
              </a:rPr>
              <a:t>people</a:t>
            </a: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government.  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Only </a:t>
            </a:r>
            <a:r>
              <a:rPr lang="en-US" sz="1100">
                <a:solidFill>
                  <a:schemeClr val="dk1"/>
                </a:solidFill>
              </a:rPr>
              <a:t>________</a:t>
            </a: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______who </a:t>
            </a:r>
            <a:r>
              <a:rPr lang="en-US" sz="1100">
                <a:solidFill>
                  <a:schemeClr val="dk1"/>
                </a:solidFill>
              </a:rPr>
              <a:t>________</a:t>
            </a: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property could run for office and </a:t>
            </a:r>
            <a:r>
              <a:rPr lang="en-US" sz="1100">
                <a:solidFill>
                  <a:schemeClr val="dk1"/>
                </a:solidFill>
              </a:rPr>
              <a:t>________</a:t>
            </a: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g60e5cd2d31_0_0"/>
          <p:cNvSpPr txBox="1"/>
          <p:nvPr/>
        </p:nvSpPr>
        <p:spPr>
          <a:xfrm>
            <a:off x="630600" y="7352900"/>
            <a:ext cx="2961300" cy="1015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u="sng">
                <a:solidFill>
                  <a:schemeClr val="dk1"/>
                </a:solidFill>
              </a:rPr>
              <a:t>John Rolfe-</a:t>
            </a:r>
            <a:endParaRPr sz="1200" b="1" u="sng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___________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Jamestown that brought </a:t>
            </a:r>
            <a:r>
              <a:rPr lang="en-US" sz="1200">
                <a:solidFill>
                  <a:schemeClr val="dk1"/>
                </a:solidFill>
              </a:rPr>
              <a:t>_____________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from the West Indies to the colonies and turned it into a </a:t>
            </a:r>
            <a:r>
              <a:rPr lang="en-US" sz="1200">
                <a:solidFill>
                  <a:schemeClr val="dk1"/>
                </a:solidFill>
              </a:rPr>
              <a:t>_______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>
                <a:solidFill>
                  <a:schemeClr val="dk1"/>
                </a:solidFill>
              </a:rPr>
              <a:t>________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g60e5cd2d31_0_0"/>
          <p:cNvSpPr txBox="1"/>
          <p:nvPr/>
        </p:nvSpPr>
        <p:spPr>
          <a:xfrm>
            <a:off x="618450" y="6046375"/>
            <a:ext cx="2961300" cy="1203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u="sng">
                <a:solidFill>
                  <a:schemeClr val="dk1"/>
                </a:solidFill>
              </a:rPr>
              <a:t>Pocahontas-</a:t>
            </a:r>
            <a:endParaRPr sz="1200" b="1" u="sng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Daughter of Chief Powhatan.  Stopped her father from killing </a:t>
            </a:r>
            <a:r>
              <a:rPr lang="en-US" sz="1200">
                <a:solidFill>
                  <a:schemeClr val="dk1"/>
                </a:solidFill>
              </a:rPr>
              <a:t>_______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>
                <a:solidFill>
                  <a:schemeClr val="dk1"/>
                </a:solidFill>
              </a:rPr>
              <a:t>_______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 Her friendship with settlers</a:t>
            </a:r>
            <a:r>
              <a:rPr lang="en-US" sz="1200">
                <a:solidFill>
                  <a:schemeClr val="dk1"/>
                </a:solidFill>
              </a:rPr>
              <a:t> brought _________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between her people and English.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60e5cd2d31_0_0"/>
          <p:cNvSpPr txBox="1"/>
          <p:nvPr/>
        </p:nvSpPr>
        <p:spPr>
          <a:xfrm>
            <a:off x="618450" y="4939450"/>
            <a:ext cx="2983500" cy="1015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u="sng">
                <a:solidFill>
                  <a:schemeClr val="dk1"/>
                </a:solidFill>
              </a:rPr>
              <a:t>Capt. John Smith-</a:t>
            </a:r>
            <a:endParaRPr sz="1200" b="1" u="sng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Leader of </a:t>
            </a:r>
            <a:r>
              <a:rPr lang="en-US" sz="1200">
                <a:solidFill>
                  <a:schemeClr val="dk1"/>
                </a:solidFill>
              </a:rPr>
              <a:t>_____________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that made an important rule – anyone who did not </a:t>
            </a:r>
            <a:r>
              <a:rPr lang="en-US" sz="1200">
                <a:solidFill>
                  <a:schemeClr val="dk1"/>
                </a:solidFill>
              </a:rPr>
              <a:t>_______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did not </a:t>
            </a:r>
            <a:r>
              <a:rPr lang="en-US" sz="1200">
                <a:solidFill>
                  <a:schemeClr val="dk1"/>
                </a:solidFill>
              </a:rPr>
              <a:t>______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 He saved the colony from failing.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g60e5cd2d31_0_0"/>
          <p:cNvSpPr txBox="1"/>
          <p:nvPr/>
        </p:nvSpPr>
        <p:spPr>
          <a:xfrm>
            <a:off x="630601" y="2684472"/>
            <a:ext cx="2937000" cy="1077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JAMESTOWN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g60e5cd2d31_0_0"/>
          <p:cNvSpPr txBox="1"/>
          <p:nvPr/>
        </p:nvSpPr>
        <p:spPr>
          <a:xfrm>
            <a:off x="471201" y="3248128"/>
            <a:ext cx="19752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PULL FACTORS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274" y="207818"/>
            <a:ext cx="6636035" cy="8692449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"/>
          <p:cNvSpPr txBox="1"/>
          <p:nvPr/>
        </p:nvSpPr>
        <p:spPr>
          <a:xfrm>
            <a:off x="1496291" y="1191491"/>
            <a:ext cx="1302327" cy="36933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1607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"/>
          <p:cNvSpPr txBox="1"/>
          <p:nvPr/>
        </p:nvSpPr>
        <p:spPr>
          <a:xfrm>
            <a:off x="471201" y="1881445"/>
            <a:ext cx="2424545" cy="4616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Along the shore of the James river inside of Chesapeake bay.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"/>
          <p:cNvSpPr txBox="1"/>
          <p:nvPr/>
        </p:nvSpPr>
        <p:spPr>
          <a:xfrm>
            <a:off x="3217791" y="864782"/>
            <a:ext cx="3096345" cy="101566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English noble men looking to find gold and get rich at first.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Later, more English people came to Jamestown to grow tobacco.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"/>
          <p:cNvSpPr txBox="1"/>
          <p:nvPr/>
        </p:nvSpPr>
        <p:spPr>
          <a:xfrm>
            <a:off x="4031674" y="3115141"/>
            <a:ext cx="2479962" cy="193899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swampy land wasn’t good for farming and many died the first year.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 weren’t interested in farming and no one gathered or planted food.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colonists fought with the Powhatan Tribe over land.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4031674" y="6332128"/>
            <a:ext cx="2479962" cy="212365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Virginia company said that the colonists could have same rights as people in England.  People set up this lawmaking branch of government.</a:t>
            </a:r>
            <a:endParaRPr sz="115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 representative assembly in English colonies.  Members were elected and represented the p</a:t>
            </a:r>
            <a:r>
              <a:rPr lang="en-US" sz="1150">
                <a:solidFill>
                  <a:schemeClr val="dk1"/>
                </a:solidFill>
              </a:rPr>
              <a:t>e</a:t>
            </a:r>
            <a:r>
              <a:rPr lang="en-US"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ople in government.  Only white men who owned property could run for office and vote. </a:t>
            </a:r>
            <a:endParaRPr sz="11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"/>
          <p:cNvSpPr txBox="1"/>
          <p:nvPr/>
        </p:nvSpPr>
        <p:spPr>
          <a:xfrm>
            <a:off x="665017" y="7581491"/>
            <a:ext cx="2888674" cy="64633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Leader of Jamestown that brought tobacco from the West Indies to the colonies and turned it into a cash crop.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"/>
          <p:cNvSpPr txBox="1"/>
          <p:nvPr/>
        </p:nvSpPr>
        <p:spPr>
          <a:xfrm>
            <a:off x="703117" y="6704328"/>
            <a:ext cx="2888674" cy="83099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Daughter of Chief Powhatan.  Stopped her father from killing John Smith.  Her friendship with settlers </a:t>
            </a: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brought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peace between her people and English.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"/>
          <p:cNvSpPr txBox="1"/>
          <p:nvPr/>
        </p:nvSpPr>
        <p:spPr>
          <a:xfrm>
            <a:off x="654773" y="5711749"/>
            <a:ext cx="2888674" cy="83099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Leader of Jamestown that made an important rule – anyone who did not work did not eat.  He saved the colony from failing.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"/>
          <p:cNvSpPr txBox="1"/>
          <p:nvPr/>
        </p:nvSpPr>
        <p:spPr>
          <a:xfrm>
            <a:off x="630601" y="2684472"/>
            <a:ext cx="2937018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JAMESTOWN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"/>
          <p:cNvSpPr txBox="1"/>
          <p:nvPr/>
        </p:nvSpPr>
        <p:spPr>
          <a:xfrm>
            <a:off x="471201" y="3248128"/>
            <a:ext cx="1975221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PULL FACTORS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Gold, tobacco 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417</Words>
  <Application>Microsoft Office PowerPoint</Application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Amanda</dc:creator>
  <cp:lastModifiedBy>Smith, Amanda</cp:lastModifiedBy>
  <cp:revision>1</cp:revision>
  <cp:lastPrinted>2019-08-26T20:22:29Z</cp:lastPrinted>
  <dcterms:created xsi:type="dcterms:W3CDTF">2018-09-05T19:16:32Z</dcterms:created>
  <dcterms:modified xsi:type="dcterms:W3CDTF">2019-08-26T20:23:11Z</dcterms:modified>
</cp:coreProperties>
</file>