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776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8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2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6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8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4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53886" y="2979737"/>
            <a:ext cx="8991600" cy="3590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8864" y="1053305"/>
            <a:ext cx="30861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The Judicial Branch is headed up by the </a:t>
            </a:r>
            <a:r>
              <a:rPr lang="en-US" sz="22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Supreme Court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9 judges appointed for life or until they step down</a:t>
            </a:r>
          </a:p>
          <a:p>
            <a:endParaRPr lang="en-US" sz="10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8864" y="2959317"/>
            <a:ext cx="30861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Duties include:</a:t>
            </a:r>
          </a:p>
          <a:p>
            <a:endParaRPr lang="en-US" sz="2000" b="1" u="sng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Interprets the laws made by Congress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Can declare Executive actions unconstitutional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Can declare laws unconstitutional and have them repealed.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8864" y="6671220"/>
            <a:ext cx="30861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6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6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6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6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6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2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3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44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Alexis Marie</vt:lpstr>
      <vt:lpstr>Arial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3</cp:revision>
  <cp:lastPrinted>2019-11-13T23:45:49Z</cp:lastPrinted>
  <dcterms:created xsi:type="dcterms:W3CDTF">2019-11-13T23:32:50Z</dcterms:created>
  <dcterms:modified xsi:type="dcterms:W3CDTF">2019-11-13T23:50:55Z</dcterms:modified>
</cp:coreProperties>
</file>