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41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25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41431"/>
            <a:ext cx="5829300" cy="3279081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946966"/>
            <a:ext cx="5143500" cy="227399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7C4-1C75-4E38-ABF3-1BC7230620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A53F-815B-4955-9033-8963C7F6C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5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7C4-1C75-4E38-ABF3-1BC7230620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A53F-815B-4955-9033-8963C7F6C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1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01455"/>
            <a:ext cx="1478756" cy="79818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01455"/>
            <a:ext cx="4350544" cy="798186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7C4-1C75-4E38-ABF3-1BC7230620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A53F-815B-4955-9033-8963C7F6C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3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7C4-1C75-4E38-ABF3-1BC7230620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A53F-815B-4955-9033-8963C7F6C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348122"/>
            <a:ext cx="5915025" cy="391789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303078"/>
            <a:ext cx="5915025" cy="206032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7C4-1C75-4E38-ABF3-1BC7230620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A53F-815B-4955-9033-8963C7F6C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2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07276"/>
            <a:ext cx="2914650" cy="59760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07276"/>
            <a:ext cx="2914650" cy="59760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7C4-1C75-4E38-ABF3-1BC7230620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A53F-815B-4955-9033-8963C7F6C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4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01457"/>
            <a:ext cx="5915025" cy="18205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08875"/>
            <a:ext cx="2901255" cy="113154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440419"/>
            <a:ext cx="2901255" cy="5060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08875"/>
            <a:ext cx="2915543" cy="113154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440419"/>
            <a:ext cx="2915543" cy="5060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7C4-1C75-4E38-ABF3-1BC7230620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A53F-815B-4955-9033-8963C7F6C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0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7C4-1C75-4E38-ABF3-1BC7230620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A53F-815B-4955-9033-8963C7F6C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0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7C4-1C75-4E38-ABF3-1BC7230620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A53F-815B-4955-9033-8963C7F6C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6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27909"/>
            <a:ext cx="2211884" cy="219768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56111"/>
            <a:ext cx="3471863" cy="6693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825591"/>
            <a:ext cx="2211884" cy="523475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7C4-1C75-4E38-ABF3-1BC7230620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A53F-815B-4955-9033-8963C7F6C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9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27909"/>
            <a:ext cx="2211884" cy="219768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56111"/>
            <a:ext cx="3471863" cy="669333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825591"/>
            <a:ext cx="2211884" cy="523475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7C4-1C75-4E38-ABF3-1BC7230620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A53F-815B-4955-9033-8963C7F6C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6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01457"/>
            <a:ext cx="5915025" cy="1820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07276"/>
            <a:ext cx="5915025" cy="5976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729684"/>
            <a:ext cx="1543050" cy="501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8A7C4-1C75-4E38-ABF3-1BC7230620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729684"/>
            <a:ext cx="2314575" cy="501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729684"/>
            <a:ext cx="1543050" cy="501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9A53F-815B-4955-9033-8963C7F6C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8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24" y="880897"/>
            <a:ext cx="6076603" cy="786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37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111" y="852322"/>
            <a:ext cx="6076603" cy="786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1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Amanda</dc:creator>
  <cp:lastModifiedBy>Smith, Amanda</cp:lastModifiedBy>
  <cp:revision>3</cp:revision>
  <dcterms:created xsi:type="dcterms:W3CDTF">2018-09-27T19:41:15Z</dcterms:created>
  <dcterms:modified xsi:type="dcterms:W3CDTF">2018-09-27T20:12:08Z</dcterms:modified>
</cp:coreProperties>
</file>