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12B0BD-C743-48C1-ABD6-4FEDA031BD19}" type="doc">
      <dgm:prSet loTypeId="urn:microsoft.com/office/officeart/2005/8/layout/venn1" loCatId="relationship" qsTypeId="urn:microsoft.com/office/officeart/2005/8/quickstyle/simple1" qsCatId="simple" csTypeId="urn:microsoft.com/office/officeart/2005/8/colors/accent1_1" csCatId="accent1" phldr="1"/>
      <dgm:spPr/>
    </dgm:pt>
    <dgm:pt modelId="{FD2F459B-9B73-42CA-A17B-2B162ABB9098}">
      <dgm:prSet phldrT="[Text]" custT="1"/>
      <dgm:spPr/>
      <dgm:t>
        <a:bodyPr/>
        <a:lstStyle/>
        <a:p>
          <a:pPr algn="l"/>
          <a:endParaRPr lang="en-US" sz="2800" dirty="0" smtClean="0">
            <a:latin typeface="Alexis Marie" panose="02000603000000000000" pitchFamily="2" charset="0"/>
            <a:ea typeface="Alexis Marie" panose="02000603000000000000" pitchFamily="2" charset="0"/>
          </a:endParaRPr>
        </a:p>
        <a:p>
          <a:pPr algn="l"/>
          <a:endParaRPr lang="en-US" sz="3900" dirty="0">
            <a:latin typeface="Alexis Marie" panose="02000603000000000000" pitchFamily="2" charset="0"/>
            <a:ea typeface="Alexis Marie" panose="02000603000000000000" pitchFamily="2" charset="0"/>
          </a:endParaRPr>
        </a:p>
      </dgm:t>
    </dgm:pt>
    <dgm:pt modelId="{03ED99DB-6044-482C-AA34-46659F311B38}" type="parTrans" cxnId="{574FA04E-9038-4D6B-B9F2-51E78E01C3DD}">
      <dgm:prSet/>
      <dgm:spPr/>
      <dgm:t>
        <a:bodyPr/>
        <a:lstStyle/>
        <a:p>
          <a:endParaRPr lang="en-US"/>
        </a:p>
      </dgm:t>
    </dgm:pt>
    <dgm:pt modelId="{AB4F79C7-2C77-4996-BED3-2EF594A00593}" type="sibTrans" cxnId="{574FA04E-9038-4D6B-B9F2-51E78E01C3DD}">
      <dgm:prSet/>
      <dgm:spPr/>
      <dgm:t>
        <a:bodyPr/>
        <a:lstStyle/>
        <a:p>
          <a:endParaRPr lang="en-US"/>
        </a:p>
      </dgm:t>
    </dgm:pt>
    <dgm:pt modelId="{0C5F94D7-902B-4A2C-9C6E-C4478403C5A0}">
      <dgm:prSet phldrT="[Text]" custT="1"/>
      <dgm:spPr/>
      <dgm:t>
        <a:bodyPr/>
        <a:lstStyle/>
        <a:p>
          <a:pPr algn="l"/>
          <a:endParaRPr lang="en-US" sz="2400" dirty="0">
            <a:latin typeface="Alexis Marie" panose="02000603000000000000" pitchFamily="2" charset="0"/>
            <a:ea typeface="Alexis Marie" panose="02000603000000000000" pitchFamily="2" charset="0"/>
          </a:endParaRPr>
        </a:p>
      </dgm:t>
    </dgm:pt>
    <dgm:pt modelId="{CF40C29F-5576-4E07-82F5-7C48D0C7274C}" type="parTrans" cxnId="{0BF98733-FA78-4FBD-A655-13A8FFEFAA56}">
      <dgm:prSet/>
      <dgm:spPr/>
      <dgm:t>
        <a:bodyPr/>
        <a:lstStyle/>
        <a:p>
          <a:endParaRPr lang="en-US"/>
        </a:p>
      </dgm:t>
    </dgm:pt>
    <dgm:pt modelId="{4946CB9E-7FA6-4FDC-875B-82D7EA005437}" type="sibTrans" cxnId="{0BF98733-FA78-4FBD-A655-13A8FFEFAA56}">
      <dgm:prSet/>
      <dgm:spPr/>
      <dgm:t>
        <a:bodyPr/>
        <a:lstStyle/>
        <a:p>
          <a:endParaRPr lang="en-US"/>
        </a:p>
      </dgm:t>
    </dgm:pt>
    <dgm:pt modelId="{DD0651C6-9CCA-4ADC-B7A1-78AF0C265D86}" type="pres">
      <dgm:prSet presAssocID="{C712B0BD-C743-48C1-ABD6-4FEDA031BD19}" presName="compositeShape" presStyleCnt="0">
        <dgm:presLayoutVars>
          <dgm:chMax val="7"/>
          <dgm:dir/>
          <dgm:resizeHandles val="exact"/>
        </dgm:presLayoutVars>
      </dgm:prSet>
      <dgm:spPr/>
    </dgm:pt>
    <dgm:pt modelId="{06F7D563-7D3A-41E7-A5B7-0461FC9B3ACC}" type="pres">
      <dgm:prSet presAssocID="{FD2F459B-9B73-42CA-A17B-2B162ABB9098}" presName="circ1" presStyleLbl="vennNode1" presStyleIdx="0" presStyleCnt="2" custLinFactNeighborX="-2947"/>
      <dgm:spPr/>
      <dgm:t>
        <a:bodyPr/>
        <a:lstStyle/>
        <a:p>
          <a:endParaRPr lang="en-US"/>
        </a:p>
      </dgm:t>
    </dgm:pt>
    <dgm:pt modelId="{5254BE6A-BB32-4771-966A-F653E4B50799}" type="pres">
      <dgm:prSet presAssocID="{FD2F459B-9B73-42CA-A17B-2B162ABB909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077FE-3BCA-4712-9890-853DC137A560}" type="pres">
      <dgm:prSet presAssocID="{0C5F94D7-902B-4A2C-9C6E-C4478403C5A0}" presName="circ2" presStyleLbl="vennNode1" presStyleIdx="1" presStyleCnt="2" custLinFactNeighborX="5045"/>
      <dgm:spPr/>
      <dgm:t>
        <a:bodyPr/>
        <a:lstStyle/>
        <a:p>
          <a:endParaRPr lang="en-US"/>
        </a:p>
      </dgm:t>
    </dgm:pt>
    <dgm:pt modelId="{EA04D002-34D1-470C-BBBF-1D6A7C9B2259}" type="pres">
      <dgm:prSet presAssocID="{0C5F94D7-902B-4A2C-9C6E-C4478403C5A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F98733-FA78-4FBD-A655-13A8FFEFAA56}" srcId="{C712B0BD-C743-48C1-ABD6-4FEDA031BD19}" destId="{0C5F94D7-902B-4A2C-9C6E-C4478403C5A0}" srcOrd="1" destOrd="0" parTransId="{CF40C29F-5576-4E07-82F5-7C48D0C7274C}" sibTransId="{4946CB9E-7FA6-4FDC-875B-82D7EA005437}"/>
    <dgm:cxn modelId="{41BFB045-18E5-4B3B-8CAF-049FB36B1321}" type="presOf" srcId="{C712B0BD-C743-48C1-ABD6-4FEDA031BD19}" destId="{DD0651C6-9CCA-4ADC-B7A1-78AF0C265D86}" srcOrd="0" destOrd="0" presId="urn:microsoft.com/office/officeart/2005/8/layout/venn1"/>
    <dgm:cxn modelId="{E7643A21-AD67-4E20-BDF6-B00766135624}" type="presOf" srcId="{FD2F459B-9B73-42CA-A17B-2B162ABB9098}" destId="{06F7D563-7D3A-41E7-A5B7-0461FC9B3ACC}" srcOrd="0" destOrd="0" presId="urn:microsoft.com/office/officeart/2005/8/layout/venn1"/>
    <dgm:cxn modelId="{574FA04E-9038-4D6B-B9F2-51E78E01C3DD}" srcId="{C712B0BD-C743-48C1-ABD6-4FEDA031BD19}" destId="{FD2F459B-9B73-42CA-A17B-2B162ABB9098}" srcOrd="0" destOrd="0" parTransId="{03ED99DB-6044-482C-AA34-46659F311B38}" sibTransId="{AB4F79C7-2C77-4996-BED3-2EF594A00593}"/>
    <dgm:cxn modelId="{8FFDC684-5C92-4D84-B640-4666E3DBC9DA}" type="presOf" srcId="{0C5F94D7-902B-4A2C-9C6E-C4478403C5A0}" destId="{D20077FE-3BCA-4712-9890-853DC137A560}" srcOrd="0" destOrd="0" presId="urn:microsoft.com/office/officeart/2005/8/layout/venn1"/>
    <dgm:cxn modelId="{41B54E6A-94B7-487B-A409-62C2F02D1107}" type="presOf" srcId="{FD2F459B-9B73-42CA-A17B-2B162ABB9098}" destId="{5254BE6A-BB32-4771-966A-F653E4B50799}" srcOrd="1" destOrd="0" presId="urn:microsoft.com/office/officeart/2005/8/layout/venn1"/>
    <dgm:cxn modelId="{4A163655-DBBE-4CA3-8821-CC251F8FEED9}" type="presOf" srcId="{0C5F94D7-902B-4A2C-9C6E-C4478403C5A0}" destId="{EA04D002-34D1-470C-BBBF-1D6A7C9B2259}" srcOrd="1" destOrd="0" presId="urn:microsoft.com/office/officeart/2005/8/layout/venn1"/>
    <dgm:cxn modelId="{7B64B482-A0AC-4057-9E51-9AB473619B6A}" type="presParOf" srcId="{DD0651C6-9CCA-4ADC-B7A1-78AF0C265D86}" destId="{06F7D563-7D3A-41E7-A5B7-0461FC9B3ACC}" srcOrd="0" destOrd="0" presId="urn:microsoft.com/office/officeart/2005/8/layout/venn1"/>
    <dgm:cxn modelId="{56C34F09-1FDA-4845-94BC-A94C59B8190D}" type="presParOf" srcId="{DD0651C6-9CCA-4ADC-B7A1-78AF0C265D86}" destId="{5254BE6A-BB32-4771-966A-F653E4B50799}" srcOrd="1" destOrd="0" presId="urn:microsoft.com/office/officeart/2005/8/layout/venn1"/>
    <dgm:cxn modelId="{92D4A7CF-20F5-4D99-AAFE-6C95C6FFD383}" type="presParOf" srcId="{DD0651C6-9CCA-4ADC-B7A1-78AF0C265D86}" destId="{D20077FE-3BCA-4712-9890-853DC137A560}" srcOrd="2" destOrd="0" presId="urn:microsoft.com/office/officeart/2005/8/layout/venn1"/>
    <dgm:cxn modelId="{465A0938-3ECA-40A3-971C-A622566CAE28}" type="presParOf" srcId="{DD0651C6-9CCA-4ADC-B7A1-78AF0C265D86}" destId="{EA04D002-34D1-470C-BBBF-1D6A7C9B225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12B0BD-C743-48C1-ABD6-4FEDA031BD19}" type="doc">
      <dgm:prSet loTypeId="urn:microsoft.com/office/officeart/2005/8/layout/venn1" loCatId="relationship" qsTypeId="urn:microsoft.com/office/officeart/2005/8/quickstyle/simple1" qsCatId="simple" csTypeId="urn:microsoft.com/office/officeart/2005/8/colors/accent1_1" csCatId="accent1" phldr="1"/>
      <dgm:spPr/>
    </dgm:pt>
    <dgm:pt modelId="{FD2F459B-9B73-42CA-A17B-2B162ABB9098}">
      <dgm:prSet phldrT="[Text]" custT="1"/>
      <dgm:spPr/>
      <dgm:t>
        <a:bodyPr/>
        <a:lstStyle/>
        <a:p>
          <a:pPr algn="l"/>
          <a:endParaRPr lang="en-US" sz="2800" dirty="0" smtClean="0">
            <a:latin typeface="Alexis Marie" panose="02000603000000000000" pitchFamily="2" charset="0"/>
            <a:ea typeface="Alexis Marie" panose="02000603000000000000" pitchFamily="2" charset="0"/>
          </a:endParaRPr>
        </a:p>
        <a:p>
          <a:pPr algn="l"/>
          <a:endParaRPr lang="en-US" sz="3900" dirty="0">
            <a:latin typeface="Alexis Marie" panose="02000603000000000000" pitchFamily="2" charset="0"/>
            <a:ea typeface="Alexis Marie" panose="02000603000000000000" pitchFamily="2" charset="0"/>
          </a:endParaRPr>
        </a:p>
      </dgm:t>
    </dgm:pt>
    <dgm:pt modelId="{03ED99DB-6044-482C-AA34-46659F311B38}" type="parTrans" cxnId="{574FA04E-9038-4D6B-B9F2-51E78E01C3DD}">
      <dgm:prSet/>
      <dgm:spPr/>
      <dgm:t>
        <a:bodyPr/>
        <a:lstStyle/>
        <a:p>
          <a:endParaRPr lang="en-US"/>
        </a:p>
      </dgm:t>
    </dgm:pt>
    <dgm:pt modelId="{AB4F79C7-2C77-4996-BED3-2EF594A00593}" type="sibTrans" cxnId="{574FA04E-9038-4D6B-B9F2-51E78E01C3DD}">
      <dgm:prSet/>
      <dgm:spPr/>
      <dgm:t>
        <a:bodyPr/>
        <a:lstStyle/>
        <a:p>
          <a:endParaRPr lang="en-US"/>
        </a:p>
      </dgm:t>
    </dgm:pt>
    <dgm:pt modelId="{0C5F94D7-902B-4A2C-9C6E-C4478403C5A0}">
      <dgm:prSet phldrT="[Text]" custT="1"/>
      <dgm:spPr/>
      <dgm:t>
        <a:bodyPr/>
        <a:lstStyle/>
        <a:p>
          <a:pPr algn="l"/>
          <a:endParaRPr lang="en-US" sz="2400" dirty="0">
            <a:latin typeface="Alexis Marie" panose="02000603000000000000" pitchFamily="2" charset="0"/>
            <a:ea typeface="Alexis Marie" panose="02000603000000000000" pitchFamily="2" charset="0"/>
          </a:endParaRPr>
        </a:p>
      </dgm:t>
    </dgm:pt>
    <dgm:pt modelId="{CF40C29F-5576-4E07-82F5-7C48D0C7274C}" type="parTrans" cxnId="{0BF98733-FA78-4FBD-A655-13A8FFEFAA56}">
      <dgm:prSet/>
      <dgm:spPr/>
      <dgm:t>
        <a:bodyPr/>
        <a:lstStyle/>
        <a:p>
          <a:endParaRPr lang="en-US"/>
        </a:p>
      </dgm:t>
    </dgm:pt>
    <dgm:pt modelId="{4946CB9E-7FA6-4FDC-875B-82D7EA005437}" type="sibTrans" cxnId="{0BF98733-FA78-4FBD-A655-13A8FFEFAA56}">
      <dgm:prSet/>
      <dgm:spPr/>
      <dgm:t>
        <a:bodyPr/>
        <a:lstStyle/>
        <a:p>
          <a:endParaRPr lang="en-US"/>
        </a:p>
      </dgm:t>
    </dgm:pt>
    <dgm:pt modelId="{DD0651C6-9CCA-4ADC-B7A1-78AF0C265D86}" type="pres">
      <dgm:prSet presAssocID="{C712B0BD-C743-48C1-ABD6-4FEDA031BD19}" presName="compositeShape" presStyleCnt="0">
        <dgm:presLayoutVars>
          <dgm:chMax val="7"/>
          <dgm:dir/>
          <dgm:resizeHandles val="exact"/>
        </dgm:presLayoutVars>
      </dgm:prSet>
      <dgm:spPr/>
    </dgm:pt>
    <dgm:pt modelId="{06F7D563-7D3A-41E7-A5B7-0461FC9B3ACC}" type="pres">
      <dgm:prSet presAssocID="{FD2F459B-9B73-42CA-A17B-2B162ABB9098}" presName="circ1" presStyleLbl="vennNode1" presStyleIdx="0" presStyleCnt="2" custLinFactNeighborX="-2981" custLinFactNeighborY="-2514"/>
      <dgm:spPr/>
      <dgm:t>
        <a:bodyPr/>
        <a:lstStyle/>
        <a:p>
          <a:endParaRPr lang="en-US"/>
        </a:p>
      </dgm:t>
    </dgm:pt>
    <dgm:pt modelId="{5254BE6A-BB32-4771-966A-F653E4B50799}" type="pres">
      <dgm:prSet presAssocID="{FD2F459B-9B73-42CA-A17B-2B162ABB909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077FE-3BCA-4712-9890-853DC137A560}" type="pres">
      <dgm:prSet presAssocID="{0C5F94D7-902B-4A2C-9C6E-C4478403C5A0}" presName="circ2" presStyleLbl="vennNode1" presStyleIdx="1" presStyleCnt="2" custLinFactNeighborX="3549" custLinFactNeighborY="-3303"/>
      <dgm:spPr/>
      <dgm:t>
        <a:bodyPr/>
        <a:lstStyle/>
        <a:p>
          <a:endParaRPr lang="en-US"/>
        </a:p>
      </dgm:t>
    </dgm:pt>
    <dgm:pt modelId="{EA04D002-34D1-470C-BBBF-1D6A7C9B2259}" type="pres">
      <dgm:prSet presAssocID="{0C5F94D7-902B-4A2C-9C6E-C4478403C5A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F98733-FA78-4FBD-A655-13A8FFEFAA56}" srcId="{C712B0BD-C743-48C1-ABD6-4FEDA031BD19}" destId="{0C5F94D7-902B-4A2C-9C6E-C4478403C5A0}" srcOrd="1" destOrd="0" parTransId="{CF40C29F-5576-4E07-82F5-7C48D0C7274C}" sibTransId="{4946CB9E-7FA6-4FDC-875B-82D7EA005437}"/>
    <dgm:cxn modelId="{41BFB045-18E5-4B3B-8CAF-049FB36B1321}" type="presOf" srcId="{C712B0BD-C743-48C1-ABD6-4FEDA031BD19}" destId="{DD0651C6-9CCA-4ADC-B7A1-78AF0C265D86}" srcOrd="0" destOrd="0" presId="urn:microsoft.com/office/officeart/2005/8/layout/venn1"/>
    <dgm:cxn modelId="{E7643A21-AD67-4E20-BDF6-B00766135624}" type="presOf" srcId="{FD2F459B-9B73-42CA-A17B-2B162ABB9098}" destId="{06F7D563-7D3A-41E7-A5B7-0461FC9B3ACC}" srcOrd="0" destOrd="0" presId="urn:microsoft.com/office/officeart/2005/8/layout/venn1"/>
    <dgm:cxn modelId="{574FA04E-9038-4D6B-B9F2-51E78E01C3DD}" srcId="{C712B0BD-C743-48C1-ABD6-4FEDA031BD19}" destId="{FD2F459B-9B73-42CA-A17B-2B162ABB9098}" srcOrd="0" destOrd="0" parTransId="{03ED99DB-6044-482C-AA34-46659F311B38}" sibTransId="{AB4F79C7-2C77-4996-BED3-2EF594A00593}"/>
    <dgm:cxn modelId="{8FFDC684-5C92-4D84-B640-4666E3DBC9DA}" type="presOf" srcId="{0C5F94D7-902B-4A2C-9C6E-C4478403C5A0}" destId="{D20077FE-3BCA-4712-9890-853DC137A560}" srcOrd="0" destOrd="0" presId="urn:microsoft.com/office/officeart/2005/8/layout/venn1"/>
    <dgm:cxn modelId="{41B54E6A-94B7-487B-A409-62C2F02D1107}" type="presOf" srcId="{FD2F459B-9B73-42CA-A17B-2B162ABB9098}" destId="{5254BE6A-BB32-4771-966A-F653E4B50799}" srcOrd="1" destOrd="0" presId="urn:microsoft.com/office/officeart/2005/8/layout/venn1"/>
    <dgm:cxn modelId="{4A163655-DBBE-4CA3-8821-CC251F8FEED9}" type="presOf" srcId="{0C5F94D7-902B-4A2C-9C6E-C4478403C5A0}" destId="{EA04D002-34D1-470C-BBBF-1D6A7C9B2259}" srcOrd="1" destOrd="0" presId="urn:microsoft.com/office/officeart/2005/8/layout/venn1"/>
    <dgm:cxn modelId="{7B64B482-A0AC-4057-9E51-9AB473619B6A}" type="presParOf" srcId="{DD0651C6-9CCA-4ADC-B7A1-78AF0C265D86}" destId="{06F7D563-7D3A-41E7-A5B7-0461FC9B3ACC}" srcOrd="0" destOrd="0" presId="urn:microsoft.com/office/officeart/2005/8/layout/venn1"/>
    <dgm:cxn modelId="{56C34F09-1FDA-4845-94BC-A94C59B8190D}" type="presParOf" srcId="{DD0651C6-9CCA-4ADC-B7A1-78AF0C265D86}" destId="{5254BE6A-BB32-4771-966A-F653E4B50799}" srcOrd="1" destOrd="0" presId="urn:microsoft.com/office/officeart/2005/8/layout/venn1"/>
    <dgm:cxn modelId="{92D4A7CF-20F5-4D99-AAFE-6C95C6FFD383}" type="presParOf" srcId="{DD0651C6-9CCA-4ADC-B7A1-78AF0C265D86}" destId="{D20077FE-3BCA-4712-9890-853DC137A560}" srcOrd="2" destOrd="0" presId="urn:microsoft.com/office/officeart/2005/8/layout/venn1"/>
    <dgm:cxn modelId="{465A0938-3ECA-40A3-971C-A622566CAE28}" type="presParOf" srcId="{DD0651C6-9CCA-4ADC-B7A1-78AF0C265D86}" destId="{EA04D002-34D1-470C-BBBF-1D6A7C9B2259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7D563-7D3A-41E7-A5B7-0461FC9B3ACC}">
      <dsp:nvSpPr>
        <dsp:cNvPr id="0" name=""/>
        <dsp:cNvSpPr/>
      </dsp:nvSpPr>
      <dsp:spPr>
        <a:xfrm>
          <a:off x="45158" y="319411"/>
          <a:ext cx="4079147" cy="407914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Alexis Marie" panose="02000603000000000000" pitchFamily="2" charset="0"/>
            <a:ea typeface="Alexis Marie" panose="02000603000000000000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>
            <a:latin typeface="Alexis Marie" panose="02000603000000000000" pitchFamily="2" charset="0"/>
            <a:ea typeface="Alexis Marie" panose="02000603000000000000" pitchFamily="2" charset="0"/>
          </a:endParaRPr>
        </a:p>
      </dsp:txBody>
      <dsp:txXfrm>
        <a:off x="614769" y="800430"/>
        <a:ext cx="2351941" cy="3117109"/>
      </dsp:txXfrm>
    </dsp:sp>
    <dsp:sp modelId="{D20077FE-3BCA-4712-9890-853DC137A560}">
      <dsp:nvSpPr>
        <dsp:cNvPr id="0" name=""/>
        <dsp:cNvSpPr/>
      </dsp:nvSpPr>
      <dsp:spPr>
        <a:xfrm>
          <a:off x="3270668" y="319411"/>
          <a:ext cx="4079147" cy="407914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lexis Marie" panose="02000603000000000000" pitchFamily="2" charset="0"/>
            <a:ea typeface="Alexis Marie" panose="02000603000000000000" pitchFamily="2" charset="0"/>
          </a:endParaRPr>
        </a:p>
      </dsp:txBody>
      <dsp:txXfrm>
        <a:off x="4428264" y="800430"/>
        <a:ext cx="2351941" cy="31171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7D563-7D3A-41E7-A5B7-0461FC9B3ACC}">
      <dsp:nvSpPr>
        <dsp:cNvPr id="0" name=""/>
        <dsp:cNvSpPr/>
      </dsp:nvSpPr>
      <dsp:spPr>
        <a:xfrm>
          <a:off x="43771" y="216861"/>
          <a:ext cx="4079147" cy="407914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latin typeface="Alexis Marie" panose="02000603000000000000" pitchFamily="2" charset="0"/>
            <a:ea typeface="Alexis Marie" panose="02000603000000000000" pitchFamily="2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900" kern="1200" dirty="0">
            <a:latin typeface="Alexis Marie" panose="02000603000000000000" pitchFamily="2" charset="0"/>
            <a:ea typeface="Alexis Marie" panose="02000603000000000000" pitchFamily="2" charset="0"/>
          </a:endParaRPr>
        </a:p>
      </dsp:txBody>
      <dsp:txXfrm>
        <a:off x="613382" y="697880"/>
        <a:ext cx="2351941" cy="3117109"/>
      </dsp:txXfrm>
    </dsp:sp>
    <dsp:sp modelId="{D20077FE-3BCA-4712-9890-853DC137A560}">
      <dsp:nvSpPr>
        <dsp:cNvPr id="0" name=""/>
        <dsp:cNvSpPr/>
      </dsp:nvSpPr>
      <dsp:spPr>
        <a:xfrm>
          <a:off x="3250066" y="184676"/>
          <a:ext cx="4079147" cy="407914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Alexis Marie" panose="02000603000000000000" pitchFamily="2" charset="0"/>
            <a:ea typeface="Alexis Marie" panose="02000603000000000000" pitchFamily="2" charset="0"/>
          </a:endParaRPr>
        </a:p>
      </dsp:txBody>
      <dsp:txXfrm>
        <a:off x="4407662" y="665696"/>
        <a:ext cx="2351941" cy="3117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6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83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55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4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0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28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1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3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7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5569-6188-4BE5-900A-2B0DD8A1F498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ECFEE-9A40-46EB-B5CB-C1D1A700F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3083" y="-1588448"/>
            <a:ext cx="7808314" cy="9842092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26714416"/>
              </p:ext>
            </p:extLst>
          </p:nvPr>
        </p:nvGraphicFramePr>
        <p:xfrm>
          <a:off x="1002332" y="1262869"/>
          <a:ext cx="7349816" cy="4717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44507" y="1098595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Monarchy</a:t>
            </a:r>
            <a:endParaRPr lang="en-US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1655" y="960096"/>
            <a:ext cx="140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Representative</a:t>
            </a:r>
          </a:p>
          <a:p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 Government</a:t>
            </a:r>
            <a:endParaRPr lang="en-US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4234" y="3169875"/>
            <a:ext cx="106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Forms of government in Colonial America</a:t>
            </a:r>
            <a:endParaRPr lang="en-US" sz="1500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36849" y="17910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39471" y="2044925"/>
            <a:ext cx="266286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dirty="0">
                <a:latin typeface="Alexis Marie" panose="02000603000000000000" pitchFamily="2" charset="0"/>
                <a:ea typeface="Alexis Marie" panose="02000603000000000000" pitchFamily="2" charset="0"/>
              </a:rPr>
              <a:t>Leaders are chosen by the people to represent them in government</a:t>
            </a:r>
            <a:r>
              <a:rPr lang="en-US" sz="15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5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Representatives vote on laws that the people do or do not want.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500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People can vote representatives out of office if dissatisfied.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5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Virginia House of Burgesses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500" dirty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5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Mayflower Compact</a:t>
            </a:r>
            <a:endParaRPr lang="en-US" sz="1500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7206" y="2154722"/>
            <a:ext cx="23661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Kings and Queens are born into power.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People have no say in laws passed by the King or Queen.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latin typeface="Alexis Marie" panose="02000603000000000000" pitchFamily="2" charset="0"/>
              <a:ea typeface="Alexis Marie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Cannot remove King / Queen from position without overthrowing the government.</a:t>
            </a:r>
            <a:endParaRPr lang="en-US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5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36849" y="179109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053772" y="941951"/>
            <a:ext cx="7349816" cy="4819739"/>
            <a:chOff x="1031945" y="376344"/>
            <a:chExt cx="7349816" cy="4819739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2458472273"/>
                </p:ext>
              </p:extLst>
            </p:nvPr>
          </p:nvGraphicFramePr>
          <p:xfrm>
            <a:off x="1031945" y="478113"/>
            <a:ext cx="7349816" cy="471797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601495" y="416255"/>
              <a:ext cx="989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Monarchy</a:t>
              </a:r>
              <a:endParaRPr lang="en-US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35246" y="376344"/>
              <a:ext cx="3346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Representative Government</a:t>
              </a:r>
              <a:endParaRPr lang="en-US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02194" y="2160425"/>
              <a:ext cx="9764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Forms of government in Colonial America</a:t>
              </a:r>
              <a:endParaRPr lang="en-US" sz="1200" b="1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60417" y="1059688"/>
              <a:ext cx="2547028" cy="3554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500" dirty="0">
                  <a:latin typeface="Alexis Marie" panose="02000603000000000000" pitchFamily="2" charset="0"/>
                  <a:ea typeface="Alexis Marie" panose="02000603000000000000" pitchFamily="2" charset="0"/>
                </a:rPr>
                <a:t>Leaders are </a:t>
              </a:r>
              <a:r>
                <a:rPr lang="en-US" sz="15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_______ </a:t>
              </a:r>
              <a:r>
                <a:rPr lang="en-US" sz="1500" dirty="0">
                  <a:latin typeface="Alexis Marie" panose="02000603000000000000" pitchFamily="2" charset="0"/>
                  <a:ea typeface="Alexis Marie" panose="02000603000000000000" pitchFamily="2" charset="0"/>
                </a:rPr>
                <a:t>by the </a:t>
              </a:r>
              <a:r>
                <a:rPr lang="en-US" sz="15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________ </a:t>
              </a:r>
              <a:r>
                <a:rPr lang="en-US" sz="1500" dirty="0">
                  <a:latin typeface="Alexis Marie" panose="02000603000000000000" pitchFamily="2" charset="0"/>
                  <a:ea typeface="Alexis Marie" panose="02000603000000000000" pitchFamily="2" charset="0"/>
                </a:rPr>
                <a:t>to represent them in government</a:t>
              </a:r>
              <a:r>
                <a:rPr lang="en-US" sz="15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.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endParaRPr lang="en-US" sz="1500" dirty="0" smtClean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5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Representatives ______ on laws that the people do or do not want.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endParaRPr lang="en-US" sz="1500" dirty="0" smtClean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5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People can _____ representatives out of office if dissatisfied.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endParaRPr lang="en-US" sz="1500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5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Virginia ______ of Burgesses</a:t>
              </a:r>
            </a:p>
            <a:p>
              <a:pPr lvl="0"/>
              <a:endParaRPr lang="en-US" sz="1500" dirty="0" smtClean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en-US" sz="15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___________ Compact</a:t>
              </a:r>
              <a:endParaRPr lang="en-US" sz="1500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55166" y="1174335"/>
              <a:ext cx="2547028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Kings and Queens are _____ into power.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1600" dirty="0" smtClean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People have ____ say in laws passed by the King or Queen.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endParaRPr lang="en-US" sz="1600" dirty="0" smtClean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Alexis Marie" panose="02000603000000000000" pitchFamily="2" charset="0"/>
                  <a:ea typeface="Alexis Marie" panose="02000603000000000000" pitchFamily="2" charset="0"/>
                </a:rPr>
                <a:t>Cannot _______ a  King or Queen from position without ____________ the government.</a:t>
              </a:r>
              <a:endParaRPr lang="en-US" sz="1600" dirty="0">
                <a:latin typeface="Alexis Marie" panose="02000603000000000000" pitchFamily="2" charset="0"/>
                <a:ea typeface="Alexis Marie" panose="02000603000000000000" pitchFamily="2" charset="0"/>
              </a:endParaRPr>
            </a:p>
          </p:txBody>
        </p: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457125"/>
              </p:ext>
            </p:extLst>
          </p:nvPr>
        </p:nvGraphicFramePr>
        <p:xfrm>
          <a:off x="1062625" y="5331815"/>
          <a:ext cx="2782937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284">
                  <a:extLst>
                    <a:ext uri="{9D8B030D-6E8A-4147-A177-3AD203B41FA5}">
                      <a16:colId xmlns:a16="http://schemas.microsoft.com/office/drawing/2014/main" val="2398824437"/>
                    </a:ext>
                  </a:extLst>
                </a:gridCol>
                <a:gridCol w="1065229">
                  <a:extLst>
                    <a:ext uri="{9D8B030D-6E8A-4147-A177-3AD203B41FA5}">
                      <a16:colId xmlns:a16="http://schemas.microsoft.com/office/drawing/2014/main" val="3938162465"/>
                    </a:ext>
                  </a:extLst>
                </a:gridCol>
                <a:gridCol w="782424">
                  <a:extLst>
                    <a:ext uri="{9D8B030D-6E8A-4147-A177-3AD203B41FA5}">
                      <a16:colId xmlns:a16="http://schemas.microsoft.com/office/drawing/2014/main" val="2016104315"/>
                    </a:ext>
                  </a:extLst>
                </a:gridCol>
              </a:tblGrid>
              <a:tr h="261507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vote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House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vote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0362458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born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people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remove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753650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overthrowing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Elected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153683"/>
                  </a:ext>
                </a:extLst>
              </a:tr>
              <a:tr h="2615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lexis Marie" panose="02000603000000000000" pitchFamily="2" charset="0"/>
                          <a:ea typeface="Alexis Marie" panose="02000603000000000000" pitchFamily="2" charset="0"/>
                        </a:rPr>
                        <a:t>Mayflower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 smtClean="0">
                        <a:solidFill>
                          <a:schemeClr val="tx1"/>
                        </a:solidFill>
                        <a:latin typeface="Alexis Marie" panose="02000603000000000000" pitchFamily="2" charset="0"/>
                        <a:ea typeface="Alexis Marie" panose="02000603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24015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05660" y="5024341"/>
            <a:ext cx="94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Word Bank:</a:t>
            </a:r>
            <a:endParaRPr lang="en-US" sz="1400" b="1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010" y="549406"/>
            <a:ext cx="7064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Instructions</a:t>
            </a:r>
            <a:r>
              <a:rPr lang="en-US" sz="12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:  Use the word bank below to complete the Venn Diagram comparing a Monarchy and a Representative Government</a:t>
            </a:r>
            <a:endParaRPr lang="en-US" sz="1200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010" y="168008"/>
            <a:ext cx="6165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Name:  ________________________________				Block:  _____</a:t>
            </a:r>
            <a:endParaRPr lang="en-US" sz="1400" b="1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24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203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Alexis Marie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12</cp:revision>
  <cp:lastPrinted>2019-09-06T15:18:09Z</cp:lastPrinted>
  <dcterms:created xsi:type="dcterms:W3CDTF">2019-08-27T19:37:35Z</dcterms:created>
  <dcterms:modified xsi:type="dcterms:W3CDTF">2019-09-06T15:18:11Z</dcterms:modified>
</cp:coreProperties>
</file>