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1776" y="-1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4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8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2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6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5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8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2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2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6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888C9-3431-47CF-A666-8E894024E3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4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153886" y="2979737"/>
            <a:ext cx="8991600" cy="3590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65539" y="1047750"/>
            <a:ext cx="3086100" cy="16927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The Executive Branch is headed up by the </a:t>
            </a:r>
            <a:r>
              <a:rPr lang="en-US" sz="2400" b="1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President </a:t>
            </a:r>
            <a:r>
              <a:rPr lang="en-US" sz="2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and his cabinet members</a:t>
            </a:r>
          </a:p>
          <a:p>
            <a:endParaRPr lang="en-US" sz="1600" dirty="0" smtClean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8864" y="2959317"/>
            <a:ext cx="3086100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Duties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Carries out Federal law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Head of the Armed Forces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Approves or vetoes bills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Deals with foreign countries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Suggests laws for Congress to make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Appoints Federal judges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Can call special sessions of Congress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Can grant pardons for Federal crimes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8864" y="6671220"/>
            <a:ext cx="30861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A President serves a 4 year term with a 2 term limit.  The maximum years a president can serve is 10 years.</a:t>
            </a:r>
          </a:p>
          <a:p>
            <a:endParaRPr lang="en-US" sz="1600" dirty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endParaRPr lang="en-US" sz="1600" dirty="0" smtClean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endParaRPr lang="en-US" sz="1600" dirty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endParaRPr lang="en-US" sz="1200" dirty="0" smtClean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36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78</Words>
  <Application>Microsoft Office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Alexis Marie</vt:lpstr>
      <vt:lpstr>Arial</vt:lpstr>
      <vt:lpstr>Calibri</vt:lpstr>
      <vt:lpstr>Calibri Light</vt:lpstr>
      <vt:lpstr>Office Theme</vt:lpstr>
      <vt:lpstr>PowerPoint Presentation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Amanda</dc:creator>
  <cp:lastModifiedBy>Smith, Amanda</cp:lastModifiedBy>
  <cp:revision>2</cp:revision>
  <cp:lastPrinted>2019-11-13T23:40:46Z</cp:lastPrinted>
  <dcterms:created xsi:type="dcterms:W3CDTF">2019-11-13T23:32:50Z</dcterms:created>
  <dcterms:modified xsi:type="dcterms:W3CDTF">2019-11-13T23:45:41Z</dcterms:modified>
</cp:coreProperties>
</file>