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7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30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3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4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6BB2-043C-49C6-A583-B49A7C08EA0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38-1ABD-47A6-82DA-10036076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12813"/>
              </p:ext>
            </p:extLst>
          </p:nvPr>
        </p:nvGraphicFramePr>
        <p:xfrm>
          <a:off x="1187777" y="1489437"/>
          <a:ext cx="7051253" cy="473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266">
                  <a:extLst>
                    <a:ext uri="{9D8B030D-6E8A-4147-A177-3AD203B41FA5}">
                      <a16:colId xmlns:a16="http://schemas.microsoft.com/office/drawing/2014/main" val="374395257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1580614297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1355903331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2221051374"/>
                    </a:ext>
                  </a:extLst>
                </a:gridCol>
              </a:tblGrid>
              <a:tr h="263949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New England Region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Middle Region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Southern Region</a:t>
                      </a:r>
                      <a:endParaRPr lang="en-US" sz="14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04116"/>
                  </a:ext>
                </a:extLst>
              </a:tr>
              <a:tr h="62216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Colonies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14538"/>
                  </a:ext>
                </a:extLst>
              </a:tr>
              <a:tr h="65987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Land Type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30293"/>
                  </a:ext>
                </a:extLst>
              </a:tr>
              <a:tr h="65044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Climate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79432"/>
                  </a:ext>
                </a:extLst>
              </a:tr>
              <a:tr h="70701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Economy (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how people make money)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08493"/>
                  </a:ext>
                </a:extLst>
              </a:tr>
              <a:tr h="78242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Diversity of People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12923"/>
                  </a:ext>
                </a:extLst>
              </a:tr>
              <a:tr h="86098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Important People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Roger Williams: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Anne Hutchison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William Bradford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</a:t>
                      </a:r>
                      <a:endParaRPr lang="en-US" sz="12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William Penn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John Smith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John Rolfe:</a:t>
                      </a:r>
                      <a:endParaRPr lang="en-US" sz="1200" u="sng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477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9064" y="884435"/>
            <a:ext cx="4458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Comparing Colonial Regions</a:t>
            </a:r>
            <a:endParaRPr lang="en-US" sz="2400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2555" y="371766"/>
            <a:ext cx="702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Name:  _____________________________				Date:  ______</a:t>
            </a:r>
            <a:endParaRPr lang="en-US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4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7844"/>
              </p:ext>
            </p:extLst>
          </p:nvPr>
        </p:nvGraphicFramePr>
        <p:xfrm>
          <a:off x="1102936" y="1346100"/>
          <a:ext cx="7051253" cy="450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266">
                  <a:extLst>
                    <a:ext uri="{9D8B030D-6E8A-4147-A177-3AD203B41FA5}">
                      <a16:colId xmlns:a16="http://schemas.microsoft.com/office/drawing/2014/main" val="374395257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1580614297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1355903331"/>
                    </a:ext>
                  </a:extLst>
                </a:gridCol>
                <a:gridCol w="2061329">
                  <a:extLst>
                    <a:ext uri="{9D8B030D-6E8A-4147-A177-3AD203B41FA5}">
                      <a16:colId xmlns:a16="http://schemas.microsoft.com/office/drawing/2014/main" val="2221051374"/>
                    </a:ext>
                  </a:extLst>
                </a:gridCol>
              </a:tblGrid>
              <a:tr h="263949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New England Region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Middle Region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Southern Region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04116"/>
                  </a:ext>
                </a:extLst>
              </a:tr>
              <a:tr h="47327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Colonies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Massachusetts, New Hampshire, Connecticut, Rhode Island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Pennsylvania, New York, New Jersey, Delaware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Maryland, Virginia, North Carolina, South Carolina, Georgia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14538"/>
                  </a:ext>
                </a:extLst>
              </a:tr>
              <a:tr h="772998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Land Type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Thin, rocky soil Little level land A lot of timber (trees)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Rich farmland and coastal lowlands with harbors, bays, and rivers for easy transportation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Many dense forests and plantations, people lived very far apart due to plantation lifestyle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430293"/>
                  </a:ext>
                </a:extLst>
              </a:tr>
              <a:tr h="499621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Climate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Long winters, colder climate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Moderate climate, which allowed farming to thrive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Excellent growing climate; warm and consistent temperatures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79432"/>
                  </a:ext>
                </a:extLst>
              </a:tr>
              <a:tr h="70701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Economy (how people make money)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Long winter prevented lives of farming; timber promoted shipbuilding; harbors encouraged trade, sea promoted cod industry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Farming was big (colonies had the name the ‘breadbasket colonies’), raising livestock, growing grain, ﬁshing on rivers, skilled or unskilled labor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Based on slave labor; Virginia grew mostly tobacco, and N/S Carolina grew rice and indigo.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08493"/>
                  </a:ext>
                </a:extLst>
              </a:tr>
              <a:tr h="78242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Diversity of People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L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acked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diversity; most were white, English, very religious, with large families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Much more diversity than New England; variety of cultures and many religions;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Not as diverse as middle, but still more diverse than NE.  Consisted of wealthy planters ,poor farmers (yeoman), and African slaves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12923"/>
                  </a:ext>
                </a:extLst>
              </a:tr>
              <a:tr h="860981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Important People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Roger Williams: </a:t>
                      </a:r>
                      <a:r>
                        <a:rPr lang="en-US" sz="1000" u="none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Founded Rhode Island  for religious freedom.</a:t>
                      </a:r>
                    </a:p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Anne Hutchison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  Puritan that fought for religious freedom</a:t>
                      </a:r>
                    </a:p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William Bradford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 Leader and governor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 of Plymouth</a:t>
                      </a:r>
                      <a:endParaRPr lang="en-US" sz="100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William Penn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  Leader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 of Quakers that founded Pennsylvania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John Smith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: Leader in Jamestown that made law, “You don’t work,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 you don’t eat”.  Saved the colony.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  <a:p>
                      <a:r>
                        <a:rPr lang="en-US" sz="1000" u="sng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John Rolfe:  </a:t>
                      </a:r>
                      <a:r>
                        <a:rPr lang="en-US" sz="1000" u="none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Brought tobacco plant to Jamestown and turned it into a cash crop.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4775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69064" y="884435"/>
            <a:ext cx="4458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Comparing Colonial Regions</a:t>
            </a:r>
            <a:endParaRPr lang="en-US" sz="2400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2555" y="371766"/>
            <a:ext cx="702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Name:  _____________________________				Date:  ______</a:t>
            </a:r>
            <a:endParaRPr lang="en-US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04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364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7</cp:revision>
  <dcterms:created xsi:type="dcterms:W3CDTF">2019-09-06T12:52:43Z</dcterms:created>
  <dcterms:modified xsi:type="dcterms:W3CDTF">2019-09-06T14:32:22Z</dcterms:modified>
</cp:coreProperties>
</file>