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25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1651-B25A-480D-AEBD-1EEDF021E14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FE30-9A8A-4242-AB9F-595C40A20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1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1651-B25A-480D-AEBD-1EEDF021E14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FE30-9A8A-4242-AB9F-595C40A20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1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1651-B25A-480D-AEBD-1EEDF021E14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FE30-9A8A-4242-AB9F-595C40A20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8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1651-B25A-480D-AEBD-1EEDF021E14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FE30-9A8A-4242-AB9F-595C40A20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0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1651-B25A-480D-AEBD-1EEDF021E14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FE30-9A8A-4242-AB9F-595C40A20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1651-B25A-480D-AEBD-1EEDF021E14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FE30-9A8A-4242-AB9F-595C40A20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0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1651-B25A-480D-AEBD-1EEDF021E14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FE30-9A8A-4242-AB9F-595C40A20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1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1651-B25A-480D-AEBD-1EEDF021E14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FE30-9A8A-4242-AB9F-595C40A20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9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1651-B25A-480D-AEBD-1EEDF021E14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FE30-9A8A-4242-AB9F-595C40A20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3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1651-B25A-480D-AEBD-1EEDF021E14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FE30-9A8A-4242-AB9F-595C40A20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7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1651-B25A-480D-AEBD-1EEDF021E14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FE30-9A8A-4242-AB9F-595C40A20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6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11651-B25A-480D-AEBD-1EEDF021E149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FE30-9A8A-4242-AB9F-595C40A20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9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63" y="304800"/>
            <a:ext cx="5955096" cy="756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5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Amanda</dc:creator>
  <cp:lastModifiedBy>Smith, Amanda</cp:lastModifiedBy>
  <cp:revision>1</cp:revision>
  <dcterms:created xsi:type="dcterms:W3CDTF">2019-09-27T20:09:04Z</dcterms:created>
  <dcterms:modified xsi:type="dcterms:W3CDTF">2019-09-27T20:09:54Z</dcterms:modified>
</cp:coreProperties>
</file>