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25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0C1-A295-4EFC-994F-673DE4C2F41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F815-B274-4988-9897-8F538F8EC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8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0C1-A295-4EFC-994F-673DE4C2F41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F815-B274-4988-9897-8F538F8EC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66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0C1-A295-4EFC-994F-673DE4C2F41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F815-B274-4988-9897-8F538F8EC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0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0C1-A295-4EFC-994F-673DE4C2F41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F815-B274-4988-9897-8F538F8EC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6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0C1-A295-4EFC-994F-673DE4C2F41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F815-B274-4988-9897-8F538F8EC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7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0C1-A295-4EFC-994F-673DE4C2F41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F815-B274-4988-9897-8F538F8EC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40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0C1-A295-4EFC-994F-673DE4C2F41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F815-B274-4988-9897-8F538F8EC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6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0C1-A295-4EFC-994F-673DE4C2F41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F815-B274-4988-9897-8F538F8EC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6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0C1-A295-4EFC-994F-673DE4C2F41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F815-B274-4988-9897-8F538F8EC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4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0C1-A295-4EFC-994F-673DE4C2F41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F815-B274-4988-9897-8F538F8EC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7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0C1-A295-4EFC-994F-673DE4C2F41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F815-B274-4988-9897-8F538F8EC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4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D10C1-A295-4EFC-994F-673DE4C2F41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0F815-B274-4988-9897-8F538F8EC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3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81" y="1343890"/>
            <a:ext cx="5788337" cy="76338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629" y="820670"/>
            <a:ext cx="5187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American Revolution Vocabulary: Part 2</a:t>
            </a:r>
            <a:endParaRPr lang="en-US" sz="2800" b="1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61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Alexis Marie</vt:lpstr>
      <vt:lpstr>Arial</vt:lpstr>
      <vt:lpstr>Calibri</vt:lpstr>
      <vt:lpstr>Calibri Light</vt:lpstr>
      <vt:lpstr>Office Theme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Amanda</dc:creator>
  <cp:lastModifiedBy>Smith, Amanda</cp:lastModifiedBy>
  <cp:revision>1</cp:revision>
  <dcterms:created xsi:type="dcterms:W3CDTF">2019-09-27T18:12:02Z</dcterms:created>
  <dcterms:modified xsi:type="dcterms:W3CDTF">2019-09-27T18:13:43Z</dcterms:modified>
</cp:coreProperties>
</file>