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</p:sldIdLst>
  <p:sldSz cx="6858000" cy="9144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57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7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9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8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3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0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0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2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A528B-4832-4879-B088-E093DB09832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3A15E-70E5-4EC1-BC4E-A574548E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7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6476699" cy="838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8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" y="0"/>
            <a:ext cx="6422003" cy="7794135"/>
            <a:chOff x="228600" y="0"/>
            <a:chExt cx="6422003" cy="779413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0"/>
              <a:ext cx="6358941" cy="746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96462" y="1028322"/>
              <a:ext cx="6054141" cy="116955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Answer the question:  Was the westward movement really progress for all Americans?  Use text evidence from the American Progress picture and the reading to support your answer from both viewpoints.</a:t>
              </a:r>
            </a:p>
            <a:p>
              <a:endParaRPr lang="en-US" sz="1400" dirty="0">
                <a:latin typeface="CCFindTheCreeper" panose="02000603000000000000" pitchFamily="2" charset="0"/>
                <a:ea typeface="CCFindTheCreeper" panose="02000603000000000000" pitchFamily="2" charset="0"/>
                <a:cs typeface="Arial" panose="020B0604020202020204" pitchFamily="34" charset="0"/>
              </a:endParaRPr>
            </a:p>
            <a:p>
              <a:endParaRPr lang="en-US" sz="1400" dirty="0" smtClean="0">
                <a:latin typeface="Arial" panose="020B0604020202020204" pitchFamily="34" charset="0"/>
                <a:ea typeface="CCFindTheCreeper" panose="020006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96462" y="625050"/>
              <a:ext cx="57150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u="sng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American Progress </a:t>
              </a:r>
              <a:r>
                <a:rPr lang="en-US" sz="2000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            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31848" y="152400"/>
              <a:ext cx="27927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Name:  ________________</a:t>
              </a:r>
              <a:endParaRPr lang="en-US" dirty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02187" y="2208309"/>
              <a:ext cx="1896673" cy="52322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Progress for Settlers?</a:t>
              </a:r>
            </a:p>
            <a:p>
              <a:r>
                <a:rPr lang="en-US" sz="1400" dirty="0" smtClean="0">
                  <a:latin typeface="Arial" panose="020B0604020202020204" pitchFamily="34" charset="0"/>
                  <a:ea typeface="CCFindTheCreeper" panose="02000603000000000000" pitchFamily="2" charset="0"/>
                  <a:cs typeface="Arial" panose="020B0604020202020204" pitchFamily="34" charset="0"/>
                </a:rPr>
                <a:t>_________________</a:t>
              </a:r>
              <a:endParaRPr lang="en-US" sz="1400" dirty="0">
                <a:latin typeface="Arial" panose="020B0604020202020204" pitchFamily="34" charset="0"/>
                <a:ea typeface="CCFindTheCreeper" panose="020006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05359" y="2208309"/>
              <a:ext cx="1747594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Progress for Native</a:t>
              </a:r>
            </a:p>
            <a:p>
              <a:r>
                <a:rPr lang="en-US" sz="1400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Americans</a:t>
              </a:r>
              <a:r>
                <a:rPr lang="en-US" sz="1400" dirty="0" smtClean="0">
                  <a:latin typeface="Arial" panose="020B0604020202020204" pitchFamily="34" charset="0"/>
                  <a:ea typeface="CCFindTheCreeper" panose="02000603000000000000" pitchFamily="2" charset="0"/>
                  <a:cs typeface="Arial" panose="020B0604020202020204" pitchFamily="34" charset="0"/>
                </a:rPr>
                <a:t>?  ______</a:t>
              </a:r>
              <a:endParaRPr lang="en-US" sz="1400" dirty="0">
                <a:latin typeface="Arial" panose="020B0604020202020204" pitchFamily="34" charset="0"/>
                <a:ea typeface="CCFindTheCreeper" panose="020006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9883" y="2992821"/>
              <a:ext cx="2332690" cy="4801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Support your answer</a:t>
              </a:r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:</a:t>
              </a:r>
            </a:p>
            <a:p>
              <a:endParaRPr lang="en-US" dirty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1.</a:t>
              </a: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2.</a:t>
              </a: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3.</a:t>
              </a: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4.</a:t>
              </a:r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61879" y="2992821"/>
              <a:ext cx="2332690" cy="4801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Support your answer</a:t>
              </a:r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:</a:t>
              </a:r>
            </a:p>
            <a:p>
              <a:endParaRPr lang="en-US" dirty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1.</a:t>
              </a: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2.</a:t>
              </a: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3.</a:t>
              </a: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 smtClean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endParaRPr lang="en-US" dirty="0">
                <a:latin typeface="CCFindTheCreeper" panose="02000603000000000000" pitchFamily="2" charset="0"/>
                <a:ea typeface="CCFindTheCreeper" panose="02000603000000000000" pitchFamily="2" charset="0"/>
              </a:endParaRPr>
            </a:p>
            <a:p>
              <a:r>
                <a:rPr lang="en-US" dirty="0" smtClean="0">
                  <a:latin typeface="CCFindTheCreeper" panose="02000603000000000000" pitchFamily="2" charset="0"/>
                  <a:ea typeface="CCFindTheCreeper" panose="02000603000000000000" pitchFamily="2" charset="0"/>
                </a:rPr>
                <a:t>4.</a:t>
              </a:r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9" name="AutoShape 4" descr="Image result for page borders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4800" y="303424"/>
            <a:ext cx="6358941" cy="8840576"/>
            <a:chOff x="228600" y="0"/>
            <a:chExt cx="6358941" cy="884057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0"/>
              <a:ext cx="6358941" cy="746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31339" y="978510"/>
              <a:ext cx="6054141" cy="116955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Answer the question:  Was the westward movement really progress for all Americans?  Use text evidence from the American Progress picture and the reading to support your answer from both viewpoints.</a:t>
              </a:r>
            </a:p>
            <a:p>
              <a:endParaRPr lang="en-US" sz="1400" dirty="0">
                <a:latin typeface="Alexis Marie" panose="02000603000000000000" pitchFamily="2" charset="0"/>
                <a:ea typeface="Alexis Marie" panose="02000603000000000000" pitchFamily="2" charset="0"/>
                <a:cs typeface="Arial" panose="020B0604020202020204" pitchFamily="34" charset="0"/>
              </a:endParaRPr>
            </a:p>
            <a:p>
              <a:endPara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6462" y="625050"/>
              <a:ext cx="57150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u="sng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Answer Key:  American Progress </a:t>
              </a:r>
              <a:r>
                <a:rPr lang="en-US" sz="20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            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31848" y="152400"/>
              <a:ext cx="2603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Name:  ________________</a:t>
              </a:r>
              <a:endParaRPr lang="en-US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02187" y="2208309"/>
              <a:ext cx="1656223" cy="52322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Progress for Settlers?</a:t>
              </a:r>
            </a:p>
            <a:p>
              <a:r>
                <a:rPr lang="en-US" sz="14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Arial" panose="020B0604020202020204" pitchFamily="34" charset="0"/>
                </a:rPr>
                <a:t>_________________</a:t>
              </a:r>
              <a:endParaRPr lang="en-US" sz="1400" dirty="0">
                <a:latin typeface="Alexis Marie" panose="02000603000000000000" pitchFamily="2" charset="0"/>
                <a:ea typeface="Alexis Marie" panose="020006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05359" y="2208309"/>
              <a:ext cx="1532792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Progress for Native</a:t>
              </a:r>
            </a:p>
            <a:p>
              <a:r>
                <a:rPr lang="en-US" sz="14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Americans</a:t>
              </a:r>
              <a:r>
                <a:rPr lang="en-US" sz="14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Arial" panose="020B0604020202020204" pitchFamily="34" charset="0"/>
                </a:rPr>
                <a:t>?  ______</a:t>
              </a:r>
              <a:endParaRPr lang="en-US" sz="1400" dirty="0">
                <a:latin typeface="Alexis Marie" panose="02000603000000000000" pitchFamily="2" charset="0"/>
                <a:ea typeface="Alexis Marie" panose="020006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6462" y="2992821"/>
              <a:ext cx="2857499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u="sng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Support your answer</a:t>
              </a: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:</a:t>
              </a:r>
            </a:p>
            <a:p>
              <a:endParaRPr lang="en-US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AutoNum type="arabicPeriod"/>
              </a:pP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Used new found resources from the land</a:t>
              </a:r>
            </a:p>
            <a:p>
              <a:pPr marL="342900" indent="-342900">
                <a:buAutoNum type="arabicPeriod"/>
              </a:pPr>
              <a:endParaRPr lang="en-US" dirty="0" smtClean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AutoNum type="arabicPeriod" startAt="2"/>
              </a:pP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Were able to claim land of their own to farm on.</a:t>
              </a:r>
            </a:p>
            <a:p>
              <a:pPr marL="342900" indent="-342900">
                <a:buAutoNum type="arabicPeriod" startAt="2"/>
              </a:pPr>
              <a:endParaRPr lang="en-US" dirty="0" smtClean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AutoNum type="arabicPeriod" startAt="2"/>
              </a:pP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Transportation was improved because of travel needs.</a:t>
              </a:r>
            </a:p>
            <a:p>
              <a:pPr marL="342900" indent="-342900">
                <a:buAutoNum type="arabicPeriod" startAt="2"/>
              </a:pPr>
              <a:endParaRPr lang="en-US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AutoNum type="arabicPeriod" startAt="2"/>
              </a:pP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Communication was improved because of long distances between family member.</a:t>
              </a:r>
              <a:endParaRPr lang="en-US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endParaRPr lang="en-US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31849" y="2992821"/>
              <a:ext cx="2945152" cy="5847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u="sng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Support your answer</a:t>
              </a: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:</a:t>
              </a:r>
            </a:p>
            <a:p>
              <a:endParaRPr lang="en-US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AutoNum type="arabicPeriod"/>
              </a:pP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Diseases spread through many tribes –suffered many deaths</a:t>
              </a:r>
            </a:p>
            <a:p>
              <a:pPr marL="342900" indent="-342900">
                <a:buAutoNum type="arabicPeriod"/>
              </a:pPr>
              <a:endParaRPr lang="en-US" dirty="0" smtClean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AutoNum type="arabicPeriod"/>
              </a:pP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Buffalo were being killed as settlers moved onto land.  Native Americans used most parts of a buffalo to survive.</a:t>
              </a:r>
            </a:p>
            <a:p>
              <a:pPr marL="342900" indent="-342900">
                <a:buAutoNum type="arabicPeriod"/>
              </a:pPr>
              <a:endParaRPr lang="en-US" dirty="0" smtClean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AutoNum type="arabicPeriod"/>
              </a:pP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Had to give up valuable land and forced to leave their homes.</a:t>
              </a:r>
            </a:p>
            <a:p>
              <a:pPr marL="342900" indent="-342900">
                <a:buAutoNum type="arabicPeriod"/>
              </a:pPr>
              <a:endParaRPr lang="en-US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AutoNum type="arabicPeriod"/>
              </a:pPr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Moved to reservations where living conditions were poor:  caused depression and alcohol abuse.</a:t>
              </a:r>
            </a:p>
            <a:p>
              <a:endParaRPr lang="en-US" sz="1600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endParaRPr lang="en-US" sz="1600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2413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229</Words>
  <Application>Microsoft Office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Alexis Marie</vt:lpstr>
      <vt:lpstr>Arial</vt:lpstr>
      <vt:lpstr>Calibri</vt:lpstr>
      <vt:lpstr>CCFindTheCreeper</vt:lpstr>
      <vt:lpstr>Office Theme</vt:lpstr>
      <vt:lpstr>PowerPoint Presentation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Smith, Amanda</cp:lastModifiedBy>
  <cp:revision>9</cp:revision>
  <cp:lastPrinted>2020-01-07T22:46:07Z</cp:lastPrinted>
  <dcterms:created xsi:type="dcterms:W3CDTF">2016-02-09T15:50:24Z</dcterms:created>
  <dcterms:modified xsi:type="dcterms:W3CDTF">2020-01-07T22:49:25Z</dcterms:modified>
</cp:coreProperties>
</file>