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25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2B3-858C-4DD6-B5FD-13E1D5B09B43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C2CF-1627-4D84-94F7-44F46A622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3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2B3-858C-4DD6-B5FD-13E1D5B09B43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C2CF-1627-4D84-94F7-44F46A622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4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2B3-858C-4DD6-B5FD-13E1D5B09B43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C2CF-1627-4D84-94F7-44F46A622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4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2B3-858C-4DD6-B5FD-13E1D5B09B43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C2CF-1627-4D84-94F7-44F46A622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5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2B3-858C-4DD6-B5FD-13E1D5B09B43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C2CF-1627-4D84-94F7-44F46A622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2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2B3-858C-4DD6-B5FD-13E1D5B09B43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C2CF-1627-4D84-94F7-44F46A622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0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2B3-858C-4DD6-B5FD-13E1D5B09B43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C2CF-1627-4D84-94F7-44F46A622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4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2B3-858C-4DD6-B5FD-13E1D5B09B43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C2CF-1627-4D84-94F7-44F46A622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3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2B3-858C-4DD6-B5FD-13E1D5B09B43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C2CF-1627-4D84-94F7-44F46A622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2B3-858C-4DD6-B5FD-13E1D5B09B43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C2CF-1627-4D84-94F7-44F46A622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3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22B3-858C-4DD6-B5FD-13E1D5B09B43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C2CF-1627-4D84-94F7-44F46A622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3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422B3-858C-4DD6-B5FD-13E1D5B09B43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EC2CF-1627-4D84-94F7-44F46A622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018136"/>
              </p:ext>
            </p:extLst>
          </p:nvPr>
        </p:nvGraphicFramePr>
        <p:xfrm>
          <a:off x="347574" y="886692"/>
          <a:ext cx="5966591" cy="775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992">
                  <a:extLst>
                    <a:ext uri="{9D8B030D-6E8A-4147-A177-3AD203B41FA5}">
                      <a16:colId xmlns:a16="http://schemas.microsoft.com/office/drawing/2014/main" val="3611160467"/>
                    </a:ext>
                  </a:extLst>
                </a:gridCol>
                <a:gridCol w="2436499">
                  <a:extLst>
                    <a:ext uri="{9D8B030D-6E8A-4147-A177-3AD203B41FA5}">
                      <a16:colId xmlns:a16="http://schemas.microsoft.com/office/drawing/2014/main" val="4140348225"/>
                    </a:ext>
                  </a:extLst>
                </a:gridCol>
                <a:gridCol w="2394100">
                  <a:extLst>
                    <a:ext uri="{9D8B030D-6E8A-4147-A177-3AD203B41FA5}">
                      <a16:colId xmlns:a16="http://schemas.microsoft.com/office/drawing/2014/main" val="3622913738"/>
                    </a:ext>
                  </a:extLst>
                </a:gridCol>
              </a:tblGrid>
              <a:tr h="25188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Word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Definition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Illustration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1560948"/>
                  </a:ext>
                </a:extLst>
              </a:tr>
              <a:tr h="860768"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Debt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lexis Marie" panose="02000603000000000000" pitchFamily="2" charset="0"/>
                          <a:ea typeface="Alexis Marie" panose="02000603000000000000" pitchFamily="2" charset="0"/>
                          <a:cs typeface="+mn-cs"/>
                        </a:rPr>
                        <a:t>Something, typically money, that is owed or due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lexis Marie" panose="02000603000000000000" pitchFamily="2" charset="0"/>
                          <a:ea typeface="Alexis Marie" panose="02000603000000000000" pitchFamily="2" charset="0"/>
                          <a:cs typeface="+mn-cs"/>
                        </a:rPr>
                        <a:t>.</a:t>
                      </a:r>
                    </a:p>
                    <a:p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Alexis Marie" panose="02000603000000000000" pitchFamily="2" charset="0"/>
                        <a:ea typeface="Alexis Marie" panose="02000603000000000000" pitchFamily="2" charset="0"/>
                        <a:cs typeface="+mn-cs"/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21397"/>
                  </a:ext>
                </a:extLst>
              </a:tr>
              <a:tr h="876434"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Taxes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lexis Marie" panose="02000603000000000000" pitchFamily="2" charset="0"/>
                          <a:ea typeface="Alexis Marie" panose="02000603000000000000" pitchFamily="2" charset="0"/>
                          <a:cs typeface="+mn-cs"/>
                        </a:rPr>
                        <a:t>An amount of money that a government requires people to pay according to their income, the value of their property.</a:t>
                      </a:r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579900"/>
                  </a:ext>
                </a:extLst>
              </a:tr>
              <a:tr h="757528"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Patriots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lexis Marie" panose="02000603000000000000" pitchFamily="2" charset="0"/>
                          <a:ea typeface="Alexis Marie" panose="02000603000000000000" pitchFamily="2" charset="0"/>
                          <a:cs typeface="+mn-cs"/>
                        </a:rPr>
                        <a:t>A person who loves and strongly supports or fights for his or her country.</a:t>
                      </a:r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796123"/>
                  </a:ext>
                </a:extLst>
              </a:tr>
              <a:tr h="670599"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Loyalists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lexis Marie" panose="02000603000000000000" pitchFamily="2" charset="0"/>
                          <a:ea typeface="Alexis Marie" panose="02000603000000000000" pitchFamily="2" charset="0"/>
                          <a:cs typeface="+mn-cs"/>
                        </a:rPr>
                        <a:t>A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Alexis Marie" panose="02000603000000000000" pitchFamily="2" charset="0"/>
                          <a:ea typeface="Alexis Marie" panose="02000603000000000000" pitchFamily="2" charset="0"/>
                          <a:cs typeface="+mn-cs"/>
                        </a:rPr>
                        <a:t>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lexis Marie" panose="02000603000000000000" pitchFamily="2" charset="0"/>
                          <a:ea typeface="Alexis Marie" panose="02000603000000000000" pitchFamily="2" charset="0"/>
                          <a:cs typeface="+mn-cs"/>
                        </a:rPr>
                        <a:t>person who is loyal to a political cause, government, or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lexis Marie" panose="02000603000000000000" pitchFamily="2" charset="0"/>
                          <a:ea typeface="Alexis Marie" panose="02000603000000000000" pitchFamily="2" charset="0"/>
                          <a:cs typeface="+mn-cs"/>
                        </a:rPr>
                        <a:t>leader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915047"/>
                  </a:ext>
                </a:extLst>
              </a:tr>
              <a:tr h="695436"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Intolerable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lexis Marie" panose="02000603000000000000" pitchFamily="2" charset="0"/>
                          <a:ea typeface="Alexis Marie" panose="02000603000000000000" pitchFamily="2" charset="0"/>
                          <a:cs typeface="+mn-cs"/>
                        </a:rPr>
                        <a:t>Not tolerable,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lexis Marie" panose="02000603000000000000" pitchFamily="2" charset="0"/>
                          <a:ea typeface="Alexis Marie" panose="02000603000000000000" pitchFamily="2" charset="0"/>
                          <a:cs typeface="+mn-cs"/>
                        </a:rPr>
                        <a:t>unbearable</a:t>
                      </a:r>
                    </a:p>
                    <a:p>
                      <a:endParaRPr lang="en-US" sz="1400" b="0" i="0" kern="1200" dirty="0" smtClean="0">
                        <a:solidFill>
                          <a:schemeClr val="dk1"/>
                        </a:solidFill>
                        <a:effectLst/>
                        <a:latin typeface="Alexis Marie" panose="02000603000000000000" pitchFamily="2" charset="0"/>
                        <a:ea typeface="Alexis Marie" panose="02000603000000000000" pitchFamily="2" charset="0"/>
                        <a:cs typeface="+mn-cs"/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8329310"/>
                  </a:ext>
                </a:extLst>
              </a:tr>
              <a:tr h="832039"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Civil Disobedience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lexis Marie" panose="02000603000000000000" pitchFamily="2" charset="0"/>
                          <a:ea typeface="Alexis Marie" panose="02000603000000000000" pitchFamily="2" charset="0"/>
                          <a:cs typeface="+mn-cs"/>
                        </a:rPr>
                        <a:t>Refusal to obey laws as a way of forcing the government to do or change something</a:t>
                      </a:r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4793838"/>
                  </a:ext>
                </a:extLst>
              </a:tr>
              <a:tr h="860768"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“No Taxation without Representation”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The slogan created by the colonists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 when the British Parliament, or government, taxed colonists on goods but the colonists did not have representation in parliament.</a:t>
                      </a:r>
                      <a:endParaRPr lang="en-US" sz="12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176277"/>
                  </a:ext>
                </a:extLst>
              </a:tr>
              <a:tr h="798353"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Boycott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lexis Marie" panose="02000603000000000000" pitchFamily="2" charset="0"/>
                          <a:ea typeface="Alexis Marie" panose="02000603000000000000" pitchFamily="2" charset="0"/>
                          <a:cs typeface="+mn-cs"/>
                        </a:rPr>
                        <a:t>To stop buying or using the goods or services of a certain company or country as a protest.</a:t>
                      </a:r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719357"/>
                  </a:ext>
                </a:extLst>
              </a:tr>
              <a:tr h="1002329"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Repeal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lexis Marie" panose="02000603000000000000" pitchFamily="2" charset="0"/>
                          <a:ea typeface="Alexis Marie" panose="02000603000000000000" pitchFamily="2" charset="0"/>
                          <a:cs typeface="+mn-cs"/>
                        </a:rPr>
                        <a:t>To officially make (a law) no longer valid</a:t>
                      </a:r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41994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8117" y="425027"/>
            <a:ext cx="5585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693-Deco" panose="00000400000000000000" pitchFamily="2" charset="0"/>
              </a:rPr>
              <a:t>Causes of the American Revolution Vocabulary</a:t>
            </a:r>
            <a:endParaRPr lang="en-US" sz="2400" dirty="0">
              <a:latin typeface="B693-Deco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28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163</Words>
  <Application>Microsoft Office PowerPoint</Application>
  <PresentationFormat>Letter Paper (8.5x11 in)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Alexis Marie</vt:lpstr>
      <vt:lpstr>Arial</vt:lpstr>
      <vt:lpstr>B693-Deco</vt:lpstr>
      <vt:lpstr>Calibri</vt:lpstr>
      <vt:lpstr>Calibri Light</vt:lpstr>
      <vt:lpstr>Office Theme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Amanda</dc:creator>
  <cp:lastModifiedBy>Smith, Amanda</cp:lastModifiedBy>
  <cp:revision>10</cp:revision>
  <cp:lastPrinted>2019-09-20T20:37:44Z</cp:lastPrinted>
  <dcterms:created xsi:type="dcterms:W3CDTF">2018-09-27T18:08:47Z</dcterms:created>
  <dcterms:modified xsi:type="dcterms:W3CDTF">2019-09-20T20:37:45Z</dcterms:modified>
</cp:coreProperties>
</file>