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58" r:id="rId4"/>
  </p:sldIdLst>
  <p:sldSz cx="12192000" cy="16256000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70" d="100"/>
          <a:sy n="70" d="100"/>
        </p:scale>
        <p:origin x="1338" y="-1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DD52-1064-466D-9833-A852C1BBF17A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C530-9E7D-4D0F-B75B-8A58DFA63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17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DD52-1064-466D-9833-A852C1BBF17A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C530-9E7D-4D0F-B75B-8A58DFA63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02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DD52-1064-466D-9833-A852C1BBF17A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C530-9E7D-4D0F-B75B-8A58DFA63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4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DD52-1064-466D-9833-A852C1BBF17A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C530-9E7D-4D0F-B75B-8A58DFA63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18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DD52-1064-466D-9833-A852C1BBF17A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C530-9E7D-4D0F-B75B-8A58DFA63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46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DD52-1064-466D-9833-A852C1BBF17A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C530-9E7D-4D0F-B75B-8A58DFA63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85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DD52-1064-466D-9833-A852C1BBF17A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C530-9E7D-4D0F-B75B-8A58DFA63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67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DD52-1064-466D-9833-A852C1BBF17A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C530-9E7D-4D0F-B75B-8A58DFA63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68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DD52-1064-466D-9833-A852C1BBF17A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C530-9E7D-4D0F-B75B-8A58DFA63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20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DD52-1064-466D-9833-A852C1BBF17A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C530-9E7D-4D0F-B75B-8A58DFA63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42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DD52-1064-466D-9833-A852C1BBF17A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C530-9E7D-4D0F-B75B-8A58DFA63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27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ADD52-1064-466D-9833-A852C1BBF17A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2C530-9E7D-4D0F-B75B-8A58DFA63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84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505" y="574152"/>
            <a:ext cx="11681836" cy="15044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841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79505" y="574152"/>
            <a:ext cx="11681836" cy="15044789"/>
            <a:chOff x="279505" y="574152"/>
            <a:chExt cx="11681836" cy="1504478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9505" y="574152"/>
              <a:ext cx="11681836" cy="15044789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478708" y="2567623"/>
              <a:ext cx="4819136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KG First Time In Forever" panose="02000506000000020003" pitchFamily="2" charset="0"/>
                </a:rPr>
                <a:t>1872 – Found a new method of making a stronger steel.  Opened steel mills and coal and iron mines to supply the mills.</a:t>
              </a:r>
            </a:p>
            <a:p>
              <a:endParaRPr lang="en-US" sz="2400" dirty="0">
                <a:latin typeface="KG First Time In Forever" panose="02000506000000020003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196797" y="2198291"/>
              <a:ext cx="4089902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KG First Time In Forever" panose="02000506000000020003" pitchFamily="2" charset="0"/>
                </a:rPr>
                <a:t>1874 –invented the first practical electric lightbulb</a:t>
              </a:r>
            </a:p>
            <a:p>
              <a:endParaRPr lang="en-US" sz="2400" dirty="0" smtClean="0">
                <a:latin typeface="KG First Time In Forever" panose="02000506000000020003" pitchFamily="2" charset="0"/>
              </a:endParaRPr>
            </a:p>
            <a:p>
              <a:r>
                <a:rPr lang="en-US" sz="2400" dirty="0" smtClean="0">
                  <a:latin typeface="KG First Time In Forever" panose="02000506000000020003" pitchFamily="2" charset="0"/>
                </a:rPr>
                <a:t>1882 - He set up the 1</a:t>
              </a:r>
              <a:r>
                <a:rPr lang="en-US" sz="2400" baseline="30000" dirty="0" smtClean="0">
                  <a:latin typeface="KG First Time In Forever" panose="02000506000000020003" pitchFamily="2" charset="0"/>
                </a:rPr>
                <a:t>st</a:t>
              </a:r>
              <a:r>
                <a:rPr lang="en-US" sz="2400" dirty="0" smtClean="0">
                  <a:latin typeface="KG First Time In Forever" panose="02000506000000020003" pitchFamily="2" charset="0"/>
                </a:rPr>
                <a:t> electrical power station in New York City.</a:t>
              </a:r>
            </a:p>
            <a:p>
              <a:endParaRPr lang="en-US" sz="2400" dirty="0">
                <a:latin typeface="KG First Time In Forever" panose="02000506000000020003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44756" y="6157554"/>
              <a:ext cx="6475662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KG First Time In Forever" panose="02000506000000020003" pitchFamily="2" charset="0"/>
                </a:rPr>
                <a:t>Set up oil refinery that made Kerosene for lamps and grease for wheels.</a:t>
              </a:r>
            </a:p>
            <a:p>
              <a:endParaRPr lang="en-US" sz="2400" dirty="0">
                <a:latin typeface="KG First Time In Forever" panose="02000506000000020003" pitchFamily="2" charset="0"/>
              </a:endParaRPr>
            </a:p>
            <a:p>
              <a:r>
                <a:rPr lang="en-US" sz="2400" dirty="0" smtClean="0">
                  <a:latin typeface="KG First Time In Forever" panose="02000506000000020003" pitchFamily="2" charset="0"/>
                </a:rPr>
                <a:t>Bought more refineries and combined all them into one business Stand Oil company.</a:t>
              </a:r>
            </a:p>
            <a:p>
              <a:endParaRPr lang="en-US" sz="2400" dirty="0">
                <a:latin typeface="KG First Time In Forever" panose="02000506000000020003" pitchFamily="2" charset="0"/>
              </a:endParaRPr>
            </a:p>
            <a:p>
              <a:r>
                <a:rPr lang="en-US" sz="2400" dirty="0" smtClean="0">
                  <a:latin typeface="KG First Time In Forever" panose="02000506000000020003" pitchFamily="2" charset="0"/>
                </a:rPr>
                <a:t>By 1882, the oil business was so successful that other oil companies could not compete.  Rockefeller controlled the entire business.</a:t>
              </a:r>
            </a:p>
            <a:p>
              <a:endParaRPr lang="en-US" sz="2400" dirty="0">
                <a:latin typeface="KG First Time In Forever" panose="02000506000000020003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048466" y="6636931"/>
              <a:ext cx="2101755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KG First Time In Forever" panose="02000506000000020003" pitchFamily="2" charset="0"/>
                </a:rPr>
                <a:t>1876</a:t>
              </a:r>
              <a:r>
                <a:rPr lang="en-US" sz="2000" dirty="0" smtClean="0">
                  <a:latin typeface="KG First Time In Forever" panose="02000506000000020003" pitchFamily="2" charset="0"/>
                </a:rPr>
                <a:t> – Designed a new telephone</a:t>
              </a:r>
            </a:p>
            <a:p>
              <a:endParaRPr lang="en-US" sz="2000" dirty="0" smtClean="0">
                <a:latin typeface="KG First Time In Forever" panose="02000506000000020003" pitchFamily="2" charset="0"/>
              </a:endParaRPr>
            </a:p>
            <a:p>
              <a:r>
                <a:rPr lang="en-US" sz="2000" b="1" dirty="0" smtClean="0">
                  <a:latin typeface="KG First Time In Forever" panose="02000506000000020003" pitchFamily="2" charset="0"/>
                </a:rPr>
                <a:t>1877</a:t>
              </a:r>
              <a:r>
                <a:rPr lang="en-US" sz="2000" dirty="0" smtClean="0">
                  <a:latin typeface="KG First Time In Forever" panose="02000506000000020003" pitchFamily="2" charset="0"/>
                </a:rPr>
                <a:t> - Started first telephone company in the United States.</a:t>
              </a:r>
            </a:p>
            <a:p>
              <a:endParaRPr lang="en-US" sz="2000" dirty="0" smtClean="0">
                <a:latin typeface="KG First Time In Forever" panose="02000506000000020003" pitchFamily="2" charset="0"/>
              </a:endParaRPr>
            </a:p>
            <a:p>
              <a:endParaRPr lang="en-US" sz="2000" dirty="0">
                <a:latin typeface="KG First Time In Forever" panose="02000506000000020003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08027" y="12983140"/>
              <a:ext cx="418283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KG First Time In Forever" panose="02000506000000020003" pitchFamily="2" charset="0"/>
                </a:rPr>
                <a:t>Opened the first settlement house in the United States for immigrants (Hull House).  Provided food, medical care, legal advice, and English classes to immigrants</a:t>
              </a:r>
            </a:p>
            <a:p>
              <a:endParaRPr lang="en-US" sz="2000" dirty="0">
                <a:latin typeface="KG First Time In Forever" panose="02000506000000020003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27594" y="11659701"/>
              <a:ext cx="545910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KG First Time In Forever" panose="02000506000000020003" pitchFamily="2" charset="0"/>
                </a:rPr>
                <a:t>Invented many uses for the peanut because of over-farming.  He suggested planting peanuts to restore nitrogen to the soil.</a:t>
              </a:r>
            </a:p>
            <a:p>
              <a:endParaRPr lang="en-US" sz="2000" dirty="0">
                <a:latin typeface="KG First Time In Forever" panose="02000506000000020003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27593" y="13683972"/>
              <a:ext cx="545910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KG First Time In Forever" panose="02000506000000020003" pitchFamily="2" charset="0"/>
                </a:rPr>
                <a:t>Invented, built, and flew first airplane successfully.</a:t>
              </a:r>
            </a:p>
            <a:p>
              <a:endParaRPr lang="en-US" sz="2000" dirty="0">
                <a:latin typeface="KG First Time In Forever" panose="02000506000000020003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6687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79505" y="574152"/>
            <a:ext cx="11681836" cy="15044789"/>
            <a:chOff x="279505" y="574152"/>
            <a:chExt cx="11681836" cy="1504478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9505" y="574152"/>
              <a:ext cx="11681836" cy="15044789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1478708" y="2567623"/>
              <a:ext cx="4819136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KG First Time In Forever" panose="02000506000000020003" pitchFamily="2" charset="0"/>
                </a:rPr>
                <a:t>____ – Found a new method of making a ________ ________.  Opened __________ _________and coal and iron mines to supply the mills.</a:t>
              </a:r>
            </a:p>
            <a:p>
              <a:endParaRPr lang="en-US" sz="2400" dirty="0">
                <a:latin typeface="KG First Time In Forever" panose="02000506000000020003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196797" y="2198291"/>
              <a:ext cx="4089902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KG First Time In Forever" panose="02000506000000020003" pitchFamily="2" charset="0"/>
                </a:rPr>
                <a:t>1874 –invented the first ____________ __________ __________</a:t>
              </a:r>
            </a:p>
            <a:p>
              <a:r>
                <a:rPr lang="en-US" sz="2400" dirty="0" smtClean="0">
                  <a:latin typeface="KG First Time In Forever" panose="02000506000000020003" pitchFamily="2" charset="0"/>
                </a:rPr>
                <a:t>1882 - He set up the 1</a:t>
              </a:r>
              <a:r>
                <a:rPr lang="en-US" sz="2400" baseline="30000" dirty="0" smtClean="0">
                  <a:latin typeface="KG First Time In Forever" panose="02000506000000020003" pitchFamily="2" charset="0"/>
                </a:rPr>
                <a:t>st</a:t>
              </a:r>
              <a:r>
                <a:rPr lang="en-US" sz="2400" dirty="0" smtClean="0">
                  <a:latin typeface="KG First Time In Forever" panose="02000506000000020003" pitchFamily="2" charset="0"/>
                </a:rPr>
                <a:t> __________ power station in _______ ____ _______.</a:t>
              </a:r>
            </a:p>
            <a:p>
              <a:endParaRPr lang="en-US" sz="2400" dirty="0">
                <a:latin typeface="KG First Time In Forever" panose="02000506000000020003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44756" y="6157554"/>
              <a:ext cx="6475662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KG First Time In Forever" panose="02000506000000020003" pitchFamily="2" charset="0"/>
                </a:rPr>
                <a:t>Set up oil ________ that made _________ for lamps and _______ for wheels.</a:t>
              </a:r>
            </a:p>
            <a:p>
              <a:endParaRPr lang="en-US" sz="2400" dirty="0">
                <a:latin typeface="KG First Time In Forever" panose="02000506000000020003" pitchFamily="2" charset="0"/>
              </a:endParaRPr>
            </a:p>
            <a:p>
              <a:r>
                <a:rPr lang="en-US" sz="2400" dirty="0" smtClean="0">
                  <a:latin typeface="KG First Time In Forever" panose="02000506000000020003" pitchFamily="2" charset="0"/>
                </a:rPr>
                <a:t>Bought more _________ and combined all them into one business _______ ___ ________.</a:t>
              </a:r>
            </a:p>
            <a:p>
              <a:endParaRPr lang="en-US" sz="2400" dirty="0">
                <a:latin typeface="KG First Time In Forever" panose="02000506000000020003" pitchFamily="2" charset="0"/>
              </a:endParaRPr>
            </a:p>
            <a:p>
              <a:r>
                <a:rPr lang="en-US" sz="2400" dirty="0" smtClean="0">
                  <a:latin typeface="KG First Time In Forever" panose="02000506000000020003" pitchFamily="2" charset="0"/>
                </a:rPr>
                <a:t>By 1882, the ____ business was so _________ that other oil companies could not compete.  Rockefeller controlled the ______ oil business.</a:t>
              </a:r>
            </a:p>
            <a:p>
              <a:endParaRPr lang="en-US" sz="2400" dirty="0">
                <a:latin typeface="KG First Time In Forever" panose="02000506000000020003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048466" y="6636931"/>
              <a:ext cx="2101755" cy="317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KG First Time In Forever" panose="02000506000000020003" pitchFamily="2" charset="0"/>
                </a:rPr>
                <a:t>_____</a:t>
              </a:r>
              <a:r>
                <a:rPr lang="en-US" sz="2000" dirty="0" smtClean="0">
                  <a:latin typeface="KG First Time In Forever" panose="02000506000000020003" pitchFamily="2" charset="0"/>
                </a:rPr>
                <a:t> – Designed a new _________</a:t>
              </a:r>
            </a:p>
            <a:p>
              <a:endParaRPr lang="en-US" sz="2000" dirty="0" smtClean="0">
                <a:latin typeface="KG First Time In Forever" panose="02000506000000020003" pitchFamily="2" charset="0"/>
              </a:endParaRPr>
            </a:p>
            <a:p>
              <a:r>
                <a:rPr lang="en-US" sz="2000" b="1" dirty="0" smtClean="0">
                  <a:latin typeface="KG First Time In Forever" panose="02000506000000020003" pitchFamily="2" charset="0"/>
                </a:rPr>
                <a:t>_____</a:t>
              </a:r>
              <a:r>
                <a:rPr lang="en-US" sz="2000" dirty="0" smtClean="0">
                  <a:latin typeface="KG First Time In Forever" panose="02000506000000020003" pitchFamily="2" charset="0"/>
                </a:rPr>
                <a:t> - Started first ________ company in the United States.</a:t>
              </a:r>
            </a:p>
            <a:p>
              <a:endParaRPr lang="en-US" sz="2000" dirty="0" smtClean="0">
                <a:latin typeface="KG First Time In Forever" panose="02000506000000020003" pitchFamily="2" charset="0"/>
              </a:endParaRPr>
            </a:p>
            <a:p>
              <a:endParaRPr lang="en-US" sz="2000" dirty="0">
                <a:latin typeface="KG First Time In Forever" panose="02000506000000020003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08027" y="12983140"/>
              <a:ext cx="4182839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KG First Time In Forever" panose="02000506000000020003" pitchFamily="2" charset="0"/>
                </a:rPr>
                <a:t>Opened the first ___________ ________ in the United States for _________ (Hull _______).  Provided food, medical care, _____ _______, and ________ classes to __________.</a:t>
              </a:r>
            </a:p>
            <a:p>
              <a:endParaRPr lang="en-US" sz="2000" dirty="0">
                <a:latin typeface="KG First Time In Forever" panose="02000506000000020003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27594" y="11659701"/>
              <a:ext cx="5459105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KG First Time In Forever" panose="02000506000000020003" pitchFamily="2" charset="0"/>
                </a:rPr>
                <a:t>Invented many uses for the ________ because of over-_________.  He suggested _________ _______to restore __________ to the soil.</a:t>
              </a:r>
            </a:p>
            <a:p>
              <a:endParaRPr lang="en-US" sz="2000" dirty="0">
                <a:latin typeface="KG First Time In Forever" panose="02000506000000020003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27593" y="13683972"/>
              <a:ext cx="545910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KG First Time In Forever" panose="02000506000000020003" pitchFamily="2" charset="0"/>
                </a:rPr>
                <a:t>________, built, and ____ first ___________ successfully.</a:t>
              </a:r>
            </a:p>
            <a:p>
              <a:endParaRPr lang="en-US" sz="2000" dirty="0">
                <a:latin typeface="KG First Time In Forever" panose="02000506000000020003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0137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347</Words>
  <Application>Microsoft Office PowerPoint</Application>
  <PresentationFormat>Custom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KG First Time In Forever</vt:lpstr>
      <vt:lpstr>Office Theme</vt:lpstr>
      <vt:lpstr>PowerPoint Presentation</vt:lpstr>
      <vt:lpstr>PowerPoint Presentation</vt:lpstr>
      <vt:lpstr>PowerPoint Presentation</vt:lpstr>
    </vt:vector>
  </TitlesOfParts>
  <Company>Mansfield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Amanda</dc:creator>
  <cp:lastModifiedBy>Smith, Amanda</cp:lastModifiedBy>
  <cp:revision>5</cp:revision>
  <cp:lastPrinted>2019-04-16T15:20:33Z</cp:lastPrinted>
  <dcterms:created xsi:type="dcterms:W3CDTF">2019-04-16T14:33:53Z</dcterms:created>
  <dcterms:modified xsi:type="dcterms:W3CDTF">2019-04-16T15:47:41Z</dcterms:modified>
</cp:coreProperties>
</file>